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5" r:id="rId1"/>
  </p:sldMasterIdLst>
  <p:notesMasterIdLst>
    <p:notesMasterId r:id="rId3"/>
  </p:notesMasterIdLst>
  <p:handoutMasterIdLst>
    <p:handoutMasterId r:id="rId4"/>
  </p:handoutMasterIdLst>
  <p:sldIdLst>
    <p:sldId id="297" r:id="rId2"/>
  </p:sldIdLst>
  <p:sldSz cx="7200900" cy="10264775"/>
  <p:notesSz cx="6735763" cy="9866313"/>
  <p:defaultTextStyle>
    <a:defPPr>
      <a:defRPr lang="ja-JP"/>
    </a:defPPr>
    <a:lvl1pPr marL="0" algn="l" defTabSz="46643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66434" algn="l" defTabSz="46643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32869" algn="l" defTabSz="46643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399302" algn="l" defTabSz="46643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865737" algn="l" defTabSz="46643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32170" algn="l" defTabSz="46643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798606" algn="l" defTabSz="46643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265040" algn="l" defTabSz="46643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731474" algn="l" defTabSz="46643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3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FFFFCC"/>
    <a:srgbClr val="DF0010"/>
    <a:srgbClr val="92846E"/>
    <a:srgbClr val="E2DD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/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79" autoAdjust="0"/>
    <p:restoredTop sz="97359" autoAdjust="0"/>
  </p:normalViewPr>
  <p:slideViewPr>
    <p:cSldViewPr snapToGrid="0" snapToObjects="1">
      <p:cViewPr varScale="1">
        <p:scale>
          <a:sx n="57" d="100"/>
          <a:sy n="57" d="100"/>
        </p:scale>
        <p:origin x="1842" y="96"/>
      </p:cViewPr>
      <p:guideLst>
        <p:guide orient="horz" pos="3233"/>
        <p:guide pos="22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>
              <a:latin typeface="ＭＳ Ｐゴシック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55A931-9A66-C143-BC65-5A2464BB4B36}" type="datetimeFigureOut">
              <a:rPr kumimoji="1" lang="ja-JP" altLang="en-US" smtClean="0">
                <a:latin typeface="ＭＳ Ｐゴシック"/>
              </a:rPr>
              <a:t>2022/10/21</a:t>
            </a:fld>
            <a:endParaRPr kumimoji="1" lang="ja-JP" altLang="en-US" dirty="0">
              <a:latin typeface="ＭＳ Ｐゴシック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>
              <a:latin typeface="ＭＳ Ｐゴシック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C1577-AC07-DC45-91A8-9E0FD10C6129}" type="slidenum">
              <a:rPr kumimoji="1" lang="ja-JP" altLang="en-US" smtClean="0">
                <a:latin typeface="ＭＳ Ｐゴシック"/>
              </a:rPr>
              <a:t>‹#›</a:t>
            </a:fld>
            <a:endParaRPr kumimoji="1" lang="ja-JP" altLang="en-US" dirty="0">
              <a:latin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3751774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ＭＳ Ｐゴシック"/>
              </a:defRPr>
            </a:lvl1pPr>
          </a:lstStyle>
          <a:p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ＭＳ Ｐゴシック"/>
              </a:defRPr>
            </a:lvl1pPr>
          </a:lstStyle>
          <a:p>
            <a:fld id="{0B69B7C4-9D3D-1144-8FBF-C10A4F47D40C}" type="datetimeFigureOut">
              <a:rPr lang="ja-JP" altLang="en-US" smtClean="0"/>
              <a:pPr/>
              <a:t>2022/10/21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70100" y="739775"/>
            <a:ext cx="25955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ＭＳ Ｐゴシック"/>
              </a:defRPr>
            </a:lvl1pPr>
          </a:lstStyle>
          <a:p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ＭＳ Ｐゴシック"/>
              </a:defRPr>
            </a:lvl1pPr>
          </a:lstStyle>
          <a:p>
            <a:fld id="{D0F87744-0E8D-D845-BC4C-8EAD1FCB673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840677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66434" rtl="0" eaLnBrk="1" latinLnBrk="0" hangingPunct="1">
      <a:defRPr kumimoji="1" sz="1300" kern="1200">
        <a:solidFill>
          <a:schemeClr val="tx1"/>
        </a:solidFill>
        <a:latin typeface="ＭＳ Ｐゴシック"/>
        <a:ea typeface="+mn-ea"/>
        <a:cs typeface="+mn-cs"/>
      </a:defRPr>
    </a:lvl1pPr>
    <a:lvl2pPr marL="466434" algn="l" defTabSz="466434" rtl="0" eaLnBrk="1" latinLnBrk="0" hangingPunct="1">
      <a:defRPr kumimoji="1" sz="1300" kern="1200">
        <a:solidFill>
          <a:schemeClr val="tx1"/>
        </a:solidFill>
        <a:latin typeface="ＭＳ Ｐゴシック"/>
        <a:ea typeface="+mn-ea"/>
        <a:cs typeface="+mn-cs"/>
      </a:defRPr>
    </a:lvl2pPr>
    <a:lvl3pPr marL="932869" algn="l" defTabSz="466434" rtl="0" eaLnBrk="1" latinLnBrk="0" hangingPunct="1">
      <a:defRPr kumimoji="1" sz="1300" kern="1200">
        <a:solidFill>
          <a:schemeClr val="tx1"/>
        </a:solidFill>
        <a:latin typeface="ＭＳ Ｐゴシック"/>
        <a:ea typeface="+mn-ea"/>
        <a:cs typeface="+mn-cs"/>
      </a:defRPr>
    </a:lvl3pPr>
    <a:lvl4pPr marL="1399302" algn="l" defTabSz="466434" rtl="0" eaLnBrk="1" latinLnBrk="0" hangingPunct="1">
      <a:defRPr kumimoji="1" sz="1300" kern="1200">
        <a:solidFill>
          <a:schemeClr val="tx1"/>
        </a:solidFill>
        <a:latin typeface="ＭＳ Ｐゴシック"/>
        <a:ea typeface="+mn-ea"/>
        <a:cs typeface="+mn-cs"/>
      </a:defRPr>
    </a:lvl4pPr>
    <a:lvl5pPr marL="1865737" algn="l" defTabSz="466434" rtl="0" eaLnBrk="1" latinLnBrk="0" hangingPunct="1">
      <a:defRPr kumimoji="1" sz="1300" kern="1200">
        <a:solidFill>
          <a:schemeClr val="tx1"/>
        </a:solidFill>
        <a:latin typeface="ＭＳ Ｐゴシック"/>
        <a:ea typeface="+mn-ea"/>
        <a:cs typeface="+mn-cs"/>
      </a:defRPr>
    </a:lvl5pPr>
    <a:lvl6pPr marL="2332170" algn="l" defTabSz="466434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798606" algn="l" defTabSz="466434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265040" algn="l" defTabSz="466434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731474" algn="l" defTabSz="466434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2"/>
          <p:cNvSpPr>
            <a:spLocks noGrp="1"/>
          </p:cNvSpPr>
          <p:nvPr>
            <p:ph idx="1"/>
          </p:nvPr>
        </p:nvSpPr>
        <p:spPr>
          <a:xfrm>
            <a:off x="217676" y="924774"/>
            <a:ext cx="6841477" cy="9168923"/>
          </a:xfrm>
          <a:prstGeom prst="rect">
            <a:avLst/>
          </a:prstGeom>
        </p:spPr>
        <p:txBody>
          <a:bodyPr vert="horz" lIns="93286" tIns="46646" rIns="93286" bIns="46646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Freeform 5"/>
          <p:cNvSpPr>
            <a:spLocks/>
          </p:cNvSpPr>
          <p:nvPr userDrawn="1"/>
        </p:nvSpPr>
        <p:spPr bwMode="auto">
          <a:xfrm>
            <a:off x="2" y="0"/>
            <a:ext cx="5420344" cy="784444"/>
          </a:xfrm>
          <a:custGeom>
            <a:avLst/>
            <a:gdLst>
              <a:gd name="T0" fmla="*/ 0 w 1793"/>
              <a:gd name="T1" fmla="*/ 256 h 256"/>
              <a:gd name="T2" fmla="*/ 1697 w 1793"/>
              <a:gd name="T3" fmla="*/ 108 h 256"/>
              <a:gd name="T4" fmla="*/ 1793 w 1793"/>
              <a:gd name="T5" fmla="*/ 0 h 256"/>
              <a:gd name="T6" fmla="*/ 0 w 1793"/>
              <a:gd name="T7" fmla="*/ 0 h 256"/>
              <a:gd name="T8" fmla="*/ 0 w 1793"/>
              <a:gd name="T9" fmla="*/ 256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93" h="256">
                <a:moveTo>
                  <a:pt x="0" y="256"/>
                </a:moveTo>
                <a:cubicBezTo>
                  <a:pt x="1697" y="108"/>
                  <a:pt x="1697" y="108"/>
                  <a:pt x="1697" y="108"/>
                </a:cubicBezTo>
                <a:cubicBezTo>
                  <a:pt x="1790" y="99"/>
                  <a:pt x="1793" y="0"/>
                  <a:pt x="1793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56"/>
                  <a:pt x="0" y="256"/>
                  <a:pt x="0" y="256"/>
                </a:cubicBezTo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08" tIns="45703" rIns="91408" bIns="45703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69783" y="-155481"/>
            <a:ext cx="2199654" cy="1316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3639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2"/>
          <p:cNvSpPr>
            <a:spLocks noGrp="1"/>
          </p:cNvSpPr>
          <p:nvPr>
            <p:ph idx="1"/>
          </p:nvPr>
        </p:nvSpPr>
        <p:spPr>
          <a:xfrm>
            <a:off x="217676" y="924774"/>
            <a:ext cx="6841477" cy="9168923"/>
          </a:xfrm>
          <a:prstGeom prst="rect">
            <a:avLst/>
          </a:prstGeom>
        </p:spPr>
        <p:txBody>
          <a:bodyPr vert="horz" lIns="93286" tIns="46646" rIns="93286" bIns="46646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Freeform 5"/>
          <p:cNvSpPr>
            <a:spLocks noEditPoints="1"/>
          </p:cNvSpPr>
          <p:nvPr userDrawn="1"/>
        </p:nvSpPr>
        <p:spPr bwMode="auto">
          <a:xfrm>
            <a:off x="0" y="2"/>
            <a:ext cx="5419951" cy="784792"/>
          </a:xfrm>
          <a:custGeom>
            <a:avLst/>
            <a:gdLst>
              <a:gd name="T0" fmla="*/ 3563 w 3585"/>
              <a:gd name="T1" fmla="*/ 0 h 515"/>
              <a:gd name="T2" fmla="*/ 3563 w 3585"/>
              <a:gd name="T3" fmla="*/ 0 h 515"/>
              <a:gd name="T4" fmla="*/ 3563 w 3585"/>
              <a:gd name="T5" fmla="*/ 0 h 515"/>
              <a:gd name="T6" fmla="*/ 3563 w 3585"/>
              <a:gd name="T7" fmla="*/ 0 h 515"/>
              <a:gd name="T8" fmla="*/ 3563 w 3585"/>
              <a:gd name="T9" fmla="*/ 21 h 515"/>
              <a:gd name="T10" fmla="*/ 3559 w 3585"/>
              <a:gd name="T11" fmla="*/ 40 h 515"/>
              <a:gd name="T12" fmla="*/ 3555 w 3585"/>
              <a:gd name="T13" fmla="*/ 57 h 515"/>
              <a:gd name="T14" fmla="*/ 3549 w 3585"/>
              <a:gd name="T15" fmla="*/ 74 h 515"/>
              <a:gd name="T16" fmla="*/ 3542 w 3585"/>
              <a:gd name="T17" fmla="*/ 91 h 515"/>
              <a:gd name="T18" fmla="*/ 3534 w 3585"/>
              <a:gd name="T19" fmla="*/ 106 h 515"/>
              <a:gd name="T20" fmla="*/ 3525 w 3585"/>
              <a:gd name="T21" fmla="*/ 120 h 515"/>
              <a:gd name="T22" fmla="*/ 3513 w 3585"/>
              <a:gd name="T23" fmla="*/ 133 h 515"/>
              <a:gd name="T24" fmla="*/ 3500 w 3585"/>
              <a:gd name="T25" fmla="*/ 144 h 515"/>
              <a:gd name="T26" fmla="*/ 3487 w 3585"/>
              <a:gd name="T27" fmla="*/ 156 h 515"/>
              <a:gd name="T28" fmla="*/ 3471 w 3585"/>
              <a:gd name="T29" fmla="*/ 165 h 515"/>
              <a:gd name="T30" fmla="*/ 3454 w 3585"/>
              <a:gd name="T31" fmla="*/ 173 h 515"/>
              <a:gd name="T32" fmla="*/ 3439 w 3585"/>
              <a:gd name="T33" fmla="*/ 180 h 515"/>
              <a:gd name="T34" fmla="*/ 3420 w 3585"/>
              <a:gd name="T35" fmla="*/ 186 h 515"/>
              <a:gd name="T36" fmla="*/ 3401 w 3585"/>
              <a:gd name="T37" fmla="*/ 190 h 515"/>
              <a:gd name="T38" fmla="*/ 3382 w 3585"/>
              <a:gd name="T39" fmla="*/ 194 h 515"/>
              <a:gd name="T40" fmla="*/ 0 w 3585"/>
              <a:gd name="T41" fmla="*/ 492 h 515"/>
              <a:gd name="T42" fmla="*/ 0 w 3585"/>
              <a:gd name="T43" fmla="*/ 515 h 515"/>
              <a:gd name="T44" fmla="*/ 2 w 3585"/>
              <a:gd name="T45" fmla="*/ 515 h 515"/>
              <a:gd name="T46" fmla="*/ 3384 w 3585"/>
              <a:gd name="T47" fmla="*/ 215 h 515"/>
              <a:gd name="T48" fmla="*/ 3384 w 3585"/>
              <a:gd name="T49" fmla="*/ 215 h 515"/>
              <a:gd name="T50" fmla="*/ 3384 w 3585"/>
              <a:gd name="T51" fmla="*/ 215 h 515"/>
              <a:gd name="T52" fmla="*/ 3384 w 3585"/>
              <a:gd name="T53" fmla="*/ 215 h 515"/>
              <a:gd name="T54" fmla="*/ 3407 w 3585"/>
              <a:gd name="T55" fmla="*/ 213 h 515"/>
              <a:gd name="T56" fmla="*/ 3428 w 3585"/>
              <a:gd name="T57" fmla="*/ 207 h 515"/>
              <a:gd name="T58" fmla="*/ 3449 w 3585"/>
              <a:gd name="T59" fmla="*/ 199 h 515"/>
              <a:gd name="T60" fmla="*/ 3468 w 3585"/>
              <a:gd name="T61" fmla="*/ 192 h 515"/>
              <a:gd name="T62" fmla="*/ 3485 w 3585"/>
              <a:gd name="T63" fmla="*/ 182 h 515"/>
              <a:gd name="T64" fmla="*/ 3502 w 3585"/>
              <a:gd name="T65" fmla="*/ 171 h 515"/>
              <a:gd name="T66" fmla="*/ 3517 w 3585"/>
              <a:gd name="T67" fmla="*/ 160 h 515"/>
              <a:gd name="T68" fmla="*/ 3530 w 3585"/>
              <a:gd name="T69" fmla="*/ 146 h 515"/>
              <a:gd name="T70" fmla="*/ 3542 w 3585"/>
              <a:gd name="T71" fmla="*/ 131 h 515"/>
              <a:gd name="T72" fmla="*/ 3553 w 3585"/>
              <a:gd name="T73" fmla="*/ 116 h 515"/>
              <a:gd name="T74" fmla="*/ 3563 w 3585"/>
              <a:gd name="T75" fmla="*/ 99 h 515"/>
              <a:gd name="T76" fmla="*/ 3570 w 3585"/>
              <a:gd name="T77" fmla="*/ 82 h 515"/>
              <a:gd name="T78" fmla="*/ 3578 w 3585"/>
              <a:gd name="T79" fmla="*/ 63 h 515"/>
              <a:gd name="T80" fmla="*/ 3582 w 3585"/>
              <a:gd name="T81" fmla="*/ 42 h 515"/>
              <a:gd name="T82" fmla="*/ 3583 w 3585"/>
              <a:gd name="T83" fmla="*/ 23 h 515"/>
              <a:gd name="T84" fmla="*/ 3585 w 3585"/>
              <a:gd name="T85" fmla="*/ 0 h 515"/>
              <a:gd name="T86" fmla="*/ 3563 w 3585"/>
              <a:gd name="T87" fmla="*/ 0 h 5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3585" h="515">
                <a:moveTo>
                  <a:pt x="3563" y="0"/>
                </a:moveTo>
                <a:lnTo>
                  <a:pt x="3563" y="0"/>
                </a:lnTo>
                <a:close/>
                <a:moveTo>
                  <a:pt x="3563" y="0"/>
                </a:moveTo>
                <a:lnTo>
                  <a:pt x="3563" y="0"/>
                </a:lnTo>
                <a:lnTo>
                  <a:pt x="3563" y="21"/>
                </a:lnTo>
                <a:lnTo>
                  <a:pt x="3559" y="40"/>
                </a:lnTo>
                <a:lnTo>
                  <a:pt x="3555" y="57"/>
                </a:lnTo>
                <a:lnTo>
                  <a:pt x="3549" y="74"/>
                </a:lnTo>
                <a:lnTo>
                  <a:pt x="3542" y="91"/>
                </a:lnTo>
                <a:lnTo>
                  <a:pt x="3534" y="106"/>
                </a:lnTo>
                <a:lnTo>
                  <a:pt x="3525" y="120"/>
                </a:lnTo>
                <a:lnTo>
                  <a:pt x="3513" y="133"/>
                </a:lnTo>
                <a:lnTo>
                  <a:pt x="3500" y="144"/>
                </a:lnTo>
                <a:lnTo>
                  <a:pt x="3487" y="156"/>
                </a:lnTo>
                <a:lnTo>
                  <a:pt x="3471" y="165"/>
                </a:lnTo>
                <a:lnTo>
                  <a:pt x="3454" y="173"/>
                </a:lnTo>
                <a:lnTo>
                  <a:pt x="3439" y="180"/>
                </a:lnTo>
                <a:lnTo>
                  <a:pt x="3420" y="186"/>
                </a:lnTo>
                <a:lnTo>
                  <a:pt x="3401" y="190"/>
                </a:lnTo>
                <a:lnTo>
                  <a:pt x="3382" y="194"/>
                </a:lnTo>
                <a:lnTo>
                  <a:pt x="0" y="492"/>
                </a:lnTo>
                <a:lnTo>
                  <a:pt x="0" y="515"/>
                </a:lnTo>
                <a:lnTo>
                  <a:pt x="2" y="515"/>
                </a:lnTo>
                <a:lnTo>
                  <a:pt x="3384" y="215"/>
                </a:lnTo>
                <a:lnTo>
                  <a:pt x="3384" y="215"/>
                </a:lnTo>
                <a:lnTo>
                  <a:pt x="3384" y="215"/>
                </a:lnTo>
                <a:lnTo>
                  <a:pt x="3384" y="215"/>
                </a:lnTo>
                <a:lnTo>
                  <a:pt x="3407" y="213"/>
                </a:lnTo>
                <a:lnTo>
                  <a:pt x="3428" y="207"/>
                </a:lnTo>
                <a:lnTo>
                  <a:pt x="3449" y="199"/>
                </a:lnTo>
                <a:lnTo>
                  <a:pt x="3468" y="192"/>
                </a:lnTo>
                <a:lnTo>
                  <a:pt x="3485" y="182"/>
                </a:lnTo>
                <a:lnTo>
                  <a:pt x="3502" y="171"/>
                </a:lnTo>
                <a:lnTo>
                  <a:pt x="3517" y="160"/>
                </a:lnTo>
                <a:lnTo>
                  <a:pt x="3530" y="146"/>
                </a:lnTo>
                <a:lnTo>
                  <a:pt x="3542" y="131"/>
                </a:lnTo>
                <a:lnTo>
                  <a:pt x="3553" y="116"/>
                </a:lnTo>
                <a:lnTo>
                  <a:pt x="3563" y="99"/>
                </a:lnTo>
                <a:lnTo>
                  <a:pt x="3570" y="82"/>
                </a:lnTo>
                <a:lnTo>
                  <a:pt x="3578" y="63"/>
                </a:lnTo>
                <a:lnTo>
                  <a:pt x="3582" y="42"/>
                </a:lnTo>
                <a:lnTo>
                  <a:pt x="3583" y="23"/>
                </a:lnTo>
                <a:lnTo>
                  <a:pt x="3585" y="0"/>
                </a:lnTo>
                <a:lnTo>
                  <a:pt x="356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87474" tIns="43737" rIns="87474" bIns="43737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6" name="図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69783" y="-155481"/>
            <a:ext cx="2199654" cy="1316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952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2"/>
          <p:cNvSpPr>
            <a:spLocks noGrp="1"/>
          </p:cNvSpPr>
          <p:nvPr>
            <p:ph idx="1"/>
          </p:nvPr>
        </p:nvSpPr>
        <p:spPr>
          <a:xfrm>
            <a:off x="217676" y="924774"/>
            <a:ext cx="6841477" cy="9168923"/>
          </a:xfrm>
          <a:prstGeom prst="rect">
            <a:avLst/>
          </a:prstGeom>
        </p:spPr>
        <p:txBody>
          <a:bodyPr vert="horz" lIns="93286" tIns="46646" rIns="93286" bIns="46646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Freeform 5"/>
          <p:cNvSpPr>
            <a:spLocks/>
          </p:cNvSpPr>
          <p:nvPr userDrawn="1"/>
        </p:nvSpPr>
        <p:spPr bwMode="auto">
          <a:xfrm>
            <a:off x="2" y="0"/>
            <a:ext cx="5420344" cy="784444"/>
          </a:xfrm>
          <a:custGeom>
            <a:avLst/>
            <a:gdLst>
              <a:gd name="T0" fmla="*/ 0 w 1793"/>
              <a:gd name="T1" fmla="*/ 256 h 256"/>
              <a:gd name="T2" fmla="*/ 1697 w 1793"/>
              <a:gd name="T3" fmla="*/ 108 h 256"/>
              <a:gd name="T4" fmla="*/ 1793 w 1793"/>
              <a:gd name="T5" fmla="*/ 0 h 256"/>
              <a:gd name="T6" fmla="*/ 0 w 1793"/>
              <a:gd name="T7" fmla="*/ 0 h 256"/>
              <a:gd name="T8" fmla="*/ 0 w 1793"/>
              <a:gd name="T9" fmla="*/ 256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93" h="256">
                <a:moveTo>
                  <a:pt x="0" y="256"/>
                </a:moveTo>
                <a:cubicBezTo>
                  <a:pt x="1697" y="108"/>
                  <a:pt x="1697" y="108"/>
                  <a:pt x="1697" y="108"/>
                </a:cubicBezTo>
                <a:cubicBezTo>
                  <a:pt x="1790" y="99"/>
                  <a:pt x="1793" y="0"/>
                  <a:pt x="1793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56"/>
                  <a:pt x="0" y="256"/>
                  <a:pt x="0" y="256"/>
                </a:cubicBezTo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08" tIns="45703" rIns="91408" bIns="45703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69783" y="-155481"/>
            <a:ext cx="2199654" cy="1316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876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2"/>
          <p:cNvSpPr>
            <a:spLocks noGrp="1"/>
          </p:cNvSpPr>
          <p:nvPr>
            <p:ph idx="1"/>
          </p:nvPr>
        </p:nvSpPr>
        <p:spPr>
          <a:xfrm>
            <a:off x="217676" y="924774"/>
            <a:ext cx="6841477" cy="9168923"/>
          </a:xfrm>
          <a:prstGeom prst="rect">
            <a:avLst/>
          </a:prstGeom>
        </p:spPr>
        <p:txBody>
          <a:bodyPr vert="horz" lIns="93286" tIns="46646" rIns="93286" bIns="46646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Freeform 5"/>
          <p:cNvSpPr>
            <a:spLocks noEditPoints="1"/>
          </p:cNvSpPr>
          <p:nvPr userDrawn="1"/>
        </p:nvSpPr>
        <p:spPr bwMode="auto">
          <a:xfrm>
            <a:off x="0" y="2"/>
            <a:ext cx="5419951" cy="784792"/>
          </a:xfrm>
          <a:custGeom>
            <a:avLst/>
            <a:gdLst>
              <a:gd name="T0" fmla="*/ 3563 w 3585"/>
              <a:gd name="T1" fmla="*/ 0 h 515"/>
              <a:gd name="T2" fmla="*/ 3563 w 3585"/>
              <a:gd name="T3" fmla="*/ 0 h 515"/>
              <a:gd name="T4" fmla="*/ 3563 w 3585"/>
              <a:gd name="T5" fmla="*/ 0 h 515"/>
              <a:gd name="T6" fmla="*/ 3563 w 3585"/>
              <a:gd name="T7" fmla="*/ 0 h 515"/>
              <a:gd name="T8" fmla="*/ 3563 w 3585"/>
              <a:gd name="T9" fmla="*/ 21 h 515"/>
              <a:gd name="T10" fmla="*/ 3559 w 3585"/>
              <a:gd name="T11" fmla="*/ 40 h 515"/>
              <a:gd name="T12" fmla="*/ 3555 w 3585"/>
              <a:gd name="T13" fmla="*/ 57 h 515"/>
              <a:gd name="T14" fmla="*/ 3549 w 3585"/>
              <a:gd name="T15" fmla="*/ 74 h 515"/>
              <a:gd name="T16" fmla="*/ 3542 w 3585"/>
              <a:gd name="T17" fmla="*/ 91 h 515"/>
              <a:gd name="T18" fmla="*/ 3534 w 3585"/>
              <a:gd name="T19" fmla="*/ 106 h 515"/>
              <a:gd name="T20" fmla="*/ 3525 w 3585"/>
              <a:gd name="T21" fmla="*/ 120 h 515"/>
              <a:gd name="T22" fmla="*/ 3513 w 3585"/>
              <a:gd name="T23" fmla="*/ 133 h 515"/>
              <a:gd name="T24" fmla="*/ 3500 w 3585"/>
              <a:gd name="T25" fmla="*/ 144 h 515"/>
              <a:gd name="T26" fmla="*/ 3487 w 3585"/>
              <a:gd name="T27" fmla="*/ 156 h 515"/>
              <a:gd name="T28" fmla="*/ 3471 w 3585"/>
              <a:gd name="T29" fmla="*/ 165 h 515"/>
              <a:gd name="T30" fmla="*/ 3454 w 3585"/>
              <a:gd name="T31" fmla="*/ 173 h 515"/>
              <a:gd name="T32" fmla="*/ 3439 w 3585"/>
              <a:gd name="T33" fmla="*/ 180 h 515"/>
              <a:gd name="T34" fmla="*/ 3420 w 3585"/>
              <a:gd name="T35" fmla="*/ 186 h 515"/>
              <a:gd name="T36" fmla="*/ 3401 w 3585"/>
              <a:gd name="T37" fmla="*/ 190 h 515"/>
              <a:gd name="T38" fmla="*/ 3382 w 3585"/>
              <a:gd name="T39" fmla="*/ 194 h 515"/>
              <a:gd name="T40" fmla="*/ 0 w 3585"/>
              <a:gd name="T41" fmla="*/ 492 h 515"/>
              <a:gd name="T42" fmla="*/ 0 w 3585"/>
              <a:gd name="T43" fmla="*/ 515 h 515"/>
              <a:gd name="T44" fmla="*/ 2 w 3585"/>
              <a:gd name="T45" fmla="*/ 515 h 515"/>
              <a:gd name="T46" fmla="*/ 3384 w 3585"/>
              <a:gd name="T47" fmla="*/ 215 h 515"/>
              <a:gd name="T48" fmla="*/ 3384 w 3585"/>
              <a:gd name="T49" fmla="*/ 215 h 515"/>
              <a:gd name="T50" fmla="*/ 3384 w 3585"/>
              <a:gd name="T51" fmla="*/ 215 h 515"/>
              <a:gd name="T52" fmla="*/ 3384 w 3585"/>
              <a:gd name="T53" fmla="*/ 215 h 515"/>
              <a:gd name="T54" fmla="*/ 3407 w 3585"/>
              <a:gd name="T55" fmla="*/ 213 h 515"/>
              <a:gd name="T56" fmla="*/ 3428 w 3585"/>
              <a:gd name="T57" fmla="*/ 207 h 515"/>
              <a:gd name="T58" fmla="*/ 3449 w 3585"/>
              <a:gd name="T59" fmla="*/ 199 h 515"/>
              <a:gd name="T60" fmla="*/ 3468 w 3585"/>
              <a:gd name="T61" fmla="*/ 192 h 515"/>
              <a:gd name="T62" fmla="*/ 3485 w 3585"/>
              <a:gd name="T63" fmla="*/ 182 h 515"/>
              <a:gd name="T64" fmla="*/ 3502 w 3585"/>
              <a:gd name="T65" fmla="*/ 171 h 515"/>
              <a:gd name="T66" fmla="*/ 3517 w 3585"/>
              <a:gd name="T67" fmla="*/ 160 h 515"/>
              <a:gd name="T68" fmla="*/ 3530 w 3585"/>
              <a:gd name="T69" fmla="*/ 146 h 515"/>
              <a:gd name="T70" fmla="*/ 3542 w 3585"/>
              <a:gd name="T71" fmla="*/ 131 h 515"/>
              <a:gd name="T72" fmla="*/ 3553 w 3585"/>
              <a:gd name="T73" fmla="*/ 116 h 515"/>
              <a:gd name="T74" fmla="*/ 3563 w 3585"/>
              <a:gd name="T75" fmla="*/ 99 h 515"/>
              <a:gd name="T76" fmla="*/ 3570 w 3585"/>
              <a:gd name="T77" fmla="*/ 82 h 515"/>
              <a:gd name="T78" fmla="*/ 3578 w 3585"/>
              <a:gd name="T79" fmla="*/ 63 h 515"/>
              <a:gd name="T80" fmla="*/ 3582 w 3585"/>
              <a:gd name="T81" fmla="*/ 42 h 515"/>
              <a:gd name="T82" fmla="*/ 3583 w 3585"/>
              <a:gd name="T83" fmla="*/ 23 h 515"/>
              <a:gd name="T84" fmla="*/ 3585 w 3585"/>
              <a:gd name="T85" fmla="*/ 0 h 515"/>
              <a:gd name="T86" fmla="*/ 3563 w 3585"/>
              <a:gd name="T87" fmla="*/ 0 h 5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3585" h="515">
                <a:moveTo>
                  <a:pt x="3563" y="0"/>
                </a:moveTo>
                <a:lnTo>
                  <a:pt x="3563" y="0"/>
                </a:lnTo>
                <a:close/>
                <a:moveTo>
                  <a:pt x="3563" y="0"/>
                </a:moveTo>
                <a:lnTo>
                  <a:pt x="3563" y="0"/>
                </a:lnTo>
                <a:lnTo>
                  <a:pt x="3563" y="21"/>
                </a:lnTo>
                <a:lnTo>
                  <a:pt x="3559" y="40"/>
                </a:lnTo>
                <a:lnTo>
                  <a:pt x="3555" y="57"/>
                </a:lnTo>
                <a:lnTo>
                  <a:pt x="3549" y="74"/>
                </a:lnTo>
                <a:lnTo>
                  <a:pt x="3542" y="91"/>
                </a:lnTo>
                <a:lnTo>
                  <a:pt x="3534" y="106"/>
                </a:lnTo>
                <a:lnTo>
                  <a:pt x="3525" y="120"/>
                </a:lnTo>
                <a:lnTo>
                  <a:pt x="3513" y="133"/>
                </a:lnTo>
                <a:lnTo>
                  <a:pt x="3500" y="144"/>
                </a:lnTo>
                <a:lnTo>
                  <a:pt x="3487" y="156"/>
                </a:lnTo>
                <a:lnTo>
                  <a:pt x="3471" y="165"/>
                </a:lnTo>
                <a:lnTo>
                  <a:pt x="3454" y="173"/>
                </a:lnTo>
                <a:lnTo>
                  <a:pt x="3439" y="180"/>
                </a:lnTo>
                <a:lnTo>
                  <a:pt x="3420" y="186"/>
                </a:lnTo>
                <a:lnTo>
                  <a:pt x="3401" y="190"/>
                </a:lnTo>
                <a:lnTo>
                  <a:pt x="3382" y="194"/>
                </a:lnTo>
                <a:lnTo>
                  <a:pt x="0" y="492"/>
                </a:lnTo>
                <a:lnTo>
                  <a:pt x="0" y="515"/>
                </a:lnTo>
                <a:lnTo>
                  <a:pt x="2" y="515"/>
                </a:lnTo>
                <a:lnTo>
                  <a:pt x="3384" y="215"/>
                </a:lnTo>
                <a:lnTo>
                  <a:pt x="3384" y="215"/>
                </a:lnTo>
                <a:lnTo>
                  <a:pt x="3384" y="215"/>
                </a:lnTo>
                <a:lnTo>
                  <a:pt x="3384" y="215"/>
                </a:lnTo>
                <a:lnTo>
                  <a:pt x="3407" y="213"/>
                </a:lnTo>
                <a:lnTo>
                  <a:pt x="3428" y="207"/>
                </a:lnTo>
                <a:lnTo>
                  <a:pt x="3449" y="199"/>
                </a:lnTo>
                <a:lnTo>
                  <a:pt x="3468" y="192"/>
                </a:lnTo>
                <a:lnTo>
                  <a:pt x="3485" y="182"/>
                </a:lnTo>
                <a:lnTo>
                  <a:pt x="3502" y="171"/>
                </a:lnTo>
                <a:lnTo>
                  <a:pt x="3517" y="160"/>
                </a:lnTo>
                <a:lnTo>
                  <a:pt x="3530" y="146"/>
                </a:lnTo>
                <a:lnTo>
                  <a:pt x="3542" y="131"/>
                </a:lnTo>
                <a:lnTo>
                  <a:pt x="3553" y="116"/>
                </a:lnTo>
                <a:lnTo>
                  <a:pt x="3563" y="99"/>
                </a:lnTo>
                <a:lnTo>
                  <a:pt x="3570" y="82"/>
                </a:lnTo>
                <a:lnTo>
                  <a:pt x="3578" y="63"/>
                </a:lnTo>
                <a:lnTo>
                  <a:pt x="3582" y="42"/>
                </a:lnTo>
                <a:lnTo>
                  <a:pt x="3583" y="23"/>
                </a:lnTo>
                <a:lnTo>
                  <a:pt x="3585" y="0"/>
                </a:lnTo>
                <a:lnTo>
                  <a:pt x="3563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87474" tIns="43737" rIns="87474" bIns="43737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6" name="図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69783" y="-155481"/>
            <a:ext cx="2199654" cy="1316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735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2"/>
          <p:cNvSpPr>
            <a:spLocks noGrp="1"/>
          </p:cNvSpPr>
          <p:nvPr>
            <p:ph idx="1"/>
          </p:nvPr>
        </p:nvSpPr>
        <p:spPr>
          <a:xfrm>
            <a:off x="217676" y="932468"/>
            <a:ext cx="6841477" cy="9168923"/>
          </a:xfrm>
          <a:prstGeom prst="rect">
            <a:avLst/>
          </a:prstGeom>
        </p:spPr>
        <p:txBody>
          <a:bodyPr vert="horz" lIns="93286" tIns="46646" rIns="93286" bIns="46646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15" name="Freeform 5"/>
          <p:cNvSpPr>
            <a:spLocks noEditPoints="1"/>
          </p:cNvSpPr>
          <p:nvPr userDrawn="1"/>
        </p:nvSpPr>
        <p:spPr bwMode="auto">
          <a:xfrm>
            <a:off x="0" y="2"/>
            <a:ext cx="5419951" cy="784792"/>
          </a:xfrm>
          <a:custGeom>
            <a:avLst/>
            <a:gdLst>
              <a:gd name="T0" fmla="*/ 3563 w 3585"/>
              <a:gd name="T1" fmla="*/ 0 h 515"/>
              <a:gd name="T2" fmla="*/ 3563 w 3585"/>
              <a:gd name="T3" fmla="*/ 0 h 515"/>
              <a:gd name="T4" fmla="*/ 3563 w 3585"/>
              <a:gd name="T5" fmla="*/ 0 h 515"/>
              <a:gd name="T6" fmla="*/ 3563 w 3585"/>
              <a:gd name="T7" fmla="*/ 0 h 515"/>
              <a:gd name="T8" fmla="*/ 3563 w 3585"/>
              <a:gd name="T9" fmla="*/ 21 h 515"/>
              <a:gd name="T10" fmla="*/ 3559 w 3585"/>
              <a:gd name="T11" fmla="*/ 40 h 515"/>
              <a:gd name="T12" fmla="*/ 3555 w 3585"/>
              <a:gd name="T13" fmla="*/ 57 h 515"/>
              <a:gd name="T14" fmla="*/ 3549 w 3585"/>
              <a:gd name="T15" fmla="*/ 74 h 515"/>
              <a:gd name="T16" fmla="*/ 3542 w 3585"/>
              <a:gd name="T17" fmla="*/ 91 h 515"/>
              <a:gd name="T18" fmla="*/ 3534 w 3585"/>
              <a:gd name="T19" fmla="*/ 106 h 515"/>
              <a:gd name="T20" fmla="*/ 3525 w 3585"/>
              <a:gd name="T21" fmla="*/ 120 h 515"/>
              <a:gd name="T22" fmla="*/ 3513 w 3585"/>
              <a:gd name="T23" fmla="*/ 133 h 515"/>
              <a:gd name="T24" fmla="*/ 3500 w 3585"/>
              <a:gd name="T25" fmla="*/ 144 h 515"/>
              <a:gd name="T26" fmla="*/ 3487 w 3585"/>
              <a:gd name="T27" fmla="*/ 156 h 515"/>
              <a:gd name="T28" fmla="*/ 3471 w 3585"/>
              <a:gd name="T29" fmla="*/ 165 h 515"/>
              <a:gd name="T30" fmla="*/ 3454 w 3585"/>
              <a:gd name="T31" fmla="*/ 173 h 515"/>
              <a:gd name="T32" fmla="*/ 3439 w 3585"/>
              <a:gd name="T33" fmla="*/ 180 h 515"/>
              <a:gd name="T34" fmla="*/ 3420 w 3585"/>
              <a:gd name="T35" fmla="*/ 186 h 515"/>
              <a:gd name="T36" fmla="*/ 3401 w 3585"/>
              <a:gd name="T37" fmla="*/ 190 h 515"/>
              <a:gd name="T38" fmla="*/ 3382 w 3585"/>
              <a:gd name="T39" fmla="*/ 194 h 515"/>
              <a:gd name="T40" fmla="*/ 0 w 3585"/>
              <a:gd name="T41" fmla="*/ 492 h 515"/>
              <a:gd name="T42" fmla="*/ 0 w 3585"/>
              <a:gd name="T43" fmla="*/ 515 h 515"/>
              <a:gd name="T44" fmla="*/ 2 w 3585"/>
              <a:gd name="T45" fmla="*/ 515 h 515"/>
              <a:gd name="T46" fmla="*/ 3384 w 3585"/>
              <a:gd name="T47" fmla="*/ 215 h 515"/>
              <a:gd name="T48" fmla="*/ 3384 w 3585"/>
              <a:gd name="T49" fmla="*/ 215 h 515"/>
              <a:gd name="T50" fmla="*/ 3384 w 3585"/>
              <a:gd name="T51" fmla="*/ 215 h 515"/>
              <a:gd name="T52" fmla="*/ 3384 w 3585"/>
              <a:gd name="T53" fmla="*/ 215 h 515"/>
              <a:gd name="T54" fmla="*/ 3407 w 3585"/>
              <a:gd name="T55" fmla="*/ 213 h 515"/>
              <a:gd name="T56" fmla="*/ 3428 w 3585"/>
              <a:gd name="T57" fmla="*/ 207 h 515"/>
              <a:gd name="T58" fmla="*/ 3449 w 3585"/>
              <a:gd name="T59" fmla="*/ 199 h 515"/>
              <a:gd name="T60" fmla="*/ 3468 w 3585"/>
              <a:gd name="T61" fmla="*/ 192 h 515"/>
              <a:gd name="T62" fmla="*/ 3485 w 3585"/>
              <a:gd name="T63" fmla="*/ 182 h 515"/>
              <a:gd name="T64" fmla="*/ 3502 w 3585"/>
              <a:gd name="T65" fmla="*/ 171 h 515"/>
              <a:gd name="T66" fmla="*/ 3517 w 3585"/>
              <a:gd name="T67" fmla="*/ 160 h 515"/>
              <a:gd name="T68" fmla="*/ 3530 w 3585"/>
              <a:gd name="T69" fmla="*/ 146 h 515"/>
              <a:gd name="T70" fmla="*/ 3542 w 3585"/>
              <a:gd name="T71" fmla="*/ 131 h 515"/>
              <a:gd name="T72" fmla="*/ 3553 w 3585"/>
              <a:gd name="T73" fmla="*/ 116 h 515"/>
              <a:gd name="T74" fmla="*/ 3563 w 3585"/>
              <a:gd name="T75" fmla="*/ 99 h 515"/>
              <a:gd name="T76" fmla="*/ 3570 w 3585"/>
              <a:gd name="T77" fmla="*/ 82 h 515"/>
              <a:gd name="T78" fmla="*/ 3578 w 3585"/>
              <a:gd name="T79" fmla="*/ 63 h 515"/>
              <a:gd name="T80" fmla="*/ 3582 w 3585"/>
              <a:gd name="T81" fmla="*/ 42 h 515"/>
              <a:gd name="T82" fmla="*/ 3583 w 3585"/>
              <a:gd name="T83" fmla="*/ 23 h 515"/>
              <a:gd name="T84" fmla="*/ 3585 w 3585"/>
              <a:gd name="T85" fmla="*/ 0 h 515"/>
              <a:gd name="T86" fmla="*/ 3563 w 3585"/>
              <a:gd name="T87" fmla="*/ 0 h 5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3585" h="515">
                <a:moveTo>
                  <a:pt x="3563" y="0"/>
                </a:moveTo>
                <a:lnTo>
                  <a:pt x="3563" y="0"/>
                </a:lnTo>
                <a:close/>
                <a:moveTo>
                  <a:pt x="3563" y="0"/>
                </a:moveTo>
                <a:lnTo>
                  <a:pt x="3563" y="0"/>
                </a:lnTo>
                <a:lnTo>
                  <a:pt x="3563" y="21"/>
                </a:lnTo>
                <a:lnTo>
                  <a:pt x="3559" y="40"/>
                </a:lnTo>
                <a:lnTo>
                  <a:pt x="3555" y="57"/>
                </a:lnTo>
                <a:lnTo>
                  <a:pt x="3549" y="74"/>
                </a:lnTo>
                <a:lnTo>
                  <a:pt x="3542" y="91"/>
                </a:lnTo>
                <a:lnTo>
                  <a:pt x="3534" y="106"/>
                </a:lnTo>
                <a:lnTo>
                  <a:pt x="3525" y="120"/>
                </a:lnTo>
                <a:lnTo>
                  <a:pt x="3513" y="133"/>
                </a:lnTo>
                <a:lnTo>
                  <a:pt x="3500" y="144"/>
                </a:lnTo>
                <a:lnTo>
                  <a:pt x="3487" y="156"/>
                </a:lnTo>
                <a:lnTo>
                  <a:pt x="3471" y="165"/>
                </a:lnTo>
                <a:lnTo>
                  <a:pt x="3454" y="173"/>
                </a:lnTo>
                <a:lnTo>
                  <a:pt x="3439" y="180"/>
                </a:lnTo>
                <a:lnTo>
                  <a:pt x="3420" y="186"/>
                </a:lnTo>
                <a:lnTo>
                  <a:pt x="3401" y="190"/>
                </a:lnTo>
                <a:lnTo>
                  <a:pt x="3382" y="194"/>
                </a:lnTo>
                <a:lnTo>
                  <a:pt x="0" y="492"/>
                </a:lnTo>
                <a:lnTo>
                  <a:pt x="0" y="515"/>
                </a:lnTo>
                <a:lnTo>
                  <a:pt x="2" y="515"/>
                </a:lnTo>
                <a:lnTo>
                  <a:pt x="3384" y="215"/>
                </a:lnTo>
                <a:lnTo>
                  <a:pt x="3384" y="215"/>
                </a:lnTo>
                <a:lnTo>
                  <a:pt x="3384" y="215"/>
                </a:lnTo>
                <a:lnTo>
                  <a:pt x="3384" y="215"/>
                </a:lnTo>
                <a:lnTo>
                  <a:pt x="3407" y="213"/>
                </a:lnTo>
                <a:lnTo>
                  <a:pt x="3428" y="207"/>
                </a:lnTo>
                <a:lnTo>
                  <a:pt x="3449" y="199"/>
                </a:lnTo>
                <a:lnTo>
                  <a:pt x="3468" y="192"/>
                </a:lnTo>
                <a:lnTo>
                  <a:pt x="3485" y="182"/>
                </a:lnTo>
                <a:lnTo>
                  <a:pt x="3502" y="171"/>
                </a:lnTo>
                <a:lnTo>
                  <a:pt x="3517" y="160"/>
                </a:lnTo>
                <a:lnTo>
                  <a:pt x="3530" y="146"/>
                </a:lnTo>
                <a:lnTo>
                  <a:pt x="3542" y="131"/>
                </a:lnTo>
                <a:lnTo>
                  <a:pt x="3553" y="116"/>
                </a:lnTo>
                <a:lnTo>
                  <a:pt x="3563" y="99"/>
                </a:lnTo>
                <a:lnTo>
                  <a:pt x="3570" y="82"/>
                </a:lnTo>
                <a:lnTo>
                  <a:pt x="3578" y="63"/>
                </a:lnTo>
                <a:lnTo>
                  <a:pt x="3582" y="42"/>
                </a:lnTo>
                <a:lnTo>
                  <a:pt x="3583" y="23"/>
                </a:lnTo>
                <a:lnTo>
                  <a:pt x="3585" y="0"/>
                </a:lnTo>
                <a:lnTo>
                  <a:pt x="3563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87474" tIns="43737" rIns="87474" bIns="43737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6" name="図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69783" y="-155481"/>
            <a:ext cx="2199654" cy="1316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9006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2"/>
          <p:cNvSpPr>
            <a:spLocks noGrp="1"/>
          </p:cNvSpPr>
          <p:nvPr>
            <p:ph idx="1"/>
          </p:nvPr>
        </p:nvSpPr>
        <p:spPr>
          <a:xfrm>
            <a:off x="217676" y="924774"/>
            <a:ext cx="6841477" cy="9168923"/>
          </a:xfrm>
          <a:prstGeom prst="rect">
            <a:avLst/>
          </a:prstGeom>
        </p:spPr>
        <p:txBody>
          <a:bodyPr vert="horz" lIns="93286" tIns="46646" rIns="93286" bIns="46646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Freeform 5"/>
          <p:cNvSpPr>
            <a:spLocks/>
          </p:cNvSpPr>
          <p:nvPr userDrawn="1"/>
        </p:nvSpPr>
        <p:spPr bwMode="auto">
          <a:xfrm>
            <a:off x="2" y="0"/>
            <a:ext cx="5420344" cy="784444"/>
          </a:xfrm>
          <a:custGeom>
            <a:avLst/>
            <a:gdLst>
              <a:gd name="T0" fmla="*/ 0 w 1793"/>
              <a:gd name="T1" fmla="*/ 256 h 256"/>
              <a:gd name="T2" fmla="*/ 1697 w 1793"/>
              <a:gd name="T3" fmla="*/ 108 h 256"/>
              <a:gd name="T4" fmla="*/ 1793 w 1793"/>
              <a:gd name="T5" fmla="*/ 0 h 256"/>
              <a:gd name="T6" fmla="*/ 0 w 1793"/>
              <a:gd name="T7" fmla="*/ 0 h 256"/>
              <a:gd name="T8" fmla="*/ 0 w 1793"/>
              <a:gd name="T9" fmla="*/ 256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93" h="256">
                <a:moveTo>
                  <a:pt x="0" y="256"/>
                </a:moveTo>
                <a:cubicBezTo>
                  <a:pt x="1697" y="108"/>
                  <a:pt x="1697" y="108"/>
                  <a:pt x="1697" y="108"/>
                </a:cubicBezTo>
                <a:cubicBezTo>
                  <a:pt x="1790" y="99"/>
                  <a:pt x="1793" y="0"/>
                  <a:pt x="1793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56"/>
                  <a:pt x="0" y="256"/>
                  <a:pt x="0" y="256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08" tIns="45703" rIns="91408" bIns="45703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69783" y="-155481"/>
            <a:ext cx="2199654" cy="1316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0644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2"/>
          <p:cNvSpPr>
            <a:spLocks noGrp="1"/>
          </p:cNvSpPr>
          <p:nvPr>
            <p:ph idx="1"/>
          </p:nvPr>
        </p:nvSpPr>
        <p:spPr>
          <a:xfrm>
            <a:off x="217676" y="924774"/>
            <a:ext cx="6841477" cy="9168923"/>
          </a:xfrm>
          <a:prstGeom prst="rect">
            <a:avLst/>
          </a:prstGeom>
        </p:spPr>
        <p:txBody>
          <a:bodyPr vert="horz" lIns="93286" tIns="46646" rIns="93286" bIns="46646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8" name="Freeform 5"/>
          <p:cNvSpPr>
            <a:spLocks noEditPoints="1"/>
          </p:cNvSpPr>
          <p:nvPr userDrawn="1"/>
        </p:nvSpPr>
        <p:spPr bwMode="auto">
          <a:xfrm>
            <a:off x="0" y="2"/>
            <a:ext cx="5419951" cy="784792"/>
          </a:xfrm>
          <a:custGeom>
            <a:avLst/>
            <a:gdLst>
              <a:gd name="T0" fmla="*/ 3563 w 3585"/>
              <a:gd name="T1" fmla="*/ 0 h 515"/>
              <a:gd name="T2" fmla="*/ 3563 w 3585"/>
              <a:gd name="T3" fmla="*/ 0 h 515"/>
              <a:gd name="T4" fmla="*/ 3563 w 3585"/>
              <a:gd name="T5" fmla="*/ 0 h 515"/>
              <a:gd name="T6" fmla="*/ 3563 w 3585"/>
              <a:gd name="T7" fmla="*/ 0 h 515"/>
              <a:gd name="T8" fmla="*/ 3563 w 3585"/>
              <a:gd name="T9" fmla="*/ 21 h 515"/>
              <a:gd name="T10" fmla="*/ 3559 w 3585"/>
              <a:gd name="T11" fmla="*/ 40 h 515"/>
              <a:gd name="T12" fmla="*/ 3555 w 3585"/>
              <a:gd name="T13" fmla="*/ 57 h 515"/>
              <a:gd name="T14" fmla="*/ 3549 w 3585"/>
              <a:gd name="T15" fmla="*/ 74 h 515"/>
              <a:gd name="T16" fmla="*/ 3542 w 3585"/>
              <a:gd name="T17" fmla="*/ 91 h 515"/>
              <a:gd name="T18" fmla="*/ 3534 w 3585"/>
              <a:gd name="T19" fmla="*/ 106 h 515"/>
              <a:gd name="T20" fmla="*/ 3525 w 3585"/>
              <a:gd name="T21" fmla="*/ 120 h 515"/>
              <a:gd name="T22" fmla="*/ 3513 w 3585"/>
              <a:gd name="T23" fmla="*/ 133 h 515"/>
              <a:gd name="T24" fmla="*/ 3500 w 3585"/>
              <a:gd name="T25" fmla="*/ 144 h 515"/>
              <a:gd name="T26" fmla="*/ 3487 w 3585"/>
              <a:gd name="T27" fmla="*/ 156 h 515"/>
              <a:gd name="T28" fmla="*/ 3471 w 3585"/>
              <a:gd name="T29" fmla="*/ 165 h 515"/>
              <a:gd name="T30" fmla="*/ 3454 w 3585"/>
              <a:gd name="T31" fmla="*/ 173 h 515"/>
              <a:gd name="T32" fmla="*/ 3439 w 3585"/>
              <a:gd name="T33" fmla="*/ 180 h 515"/>
              <a:gd name="T34" fmla="*/ 3420 w 3585"/>
              <a:gd name="T35" fmla="*/ 186 h 515"/>
              <a:gd name="T36" fmla="*/ 3401 w 3585"/>
              <a:gd name="T37" fmla="*/ 190 h 515"/>
              <a:gd name="T38" fmla="*/ 3382 w 3585"/>
              <a:gd name="T39" fmla="*/ 194 h 515"/>
              <a:gd name="T40" fmla="*/ 0 w 3585"/>
              <a:gd name="T41" fmla="*/ 492 h 515"/>
              <a:gd name="T42" fmla="*/ 0 w 3585"/>
              <a:gd name="T43" fmla="*/ 515 h 515"/>
              <a:gd name="T44" fmla="*/ 2 w 3585"/>
              <a:gd name="T45" fmla="*/ 515 h 515"/>
              <a:gd name="T46" fmla="*/ 3384 w 3585"/>
              <a:gd name="T47" fmla="*/ 215 h 515"/>
              <a:gd name="T48" fmla="*/ 3384 w 3585"/>
              <a:gd name="T49" fmla="*/ 215 h 515"/>
              <a:gd name="T50" fmla="*/ 3384 w 3585"/>
              <a:gd name="T51" fmla="*/ 215 h 515"/>
              <a:gd name="T52" fmla="*/ 3384 w 3585"/>
              <a:gd name="T53" fmla="*/ 215 h 515"/>
              <a:gd name="T54" fmla="*/ 3407 w 3585"/>
              <a:gd name="T55" fmla="*/ 213 h 515"/>
              <a:gd name="T56" fmla="*/ 3428 w 3585"/>
              <a:gd name="T57" fmla="*/ 207 h 515"/>
              <a:gd name="T58" fmla="*/ 3449 w 3585"/>
              <a:gd name="T59" fmla="*/ 199 h 515"/>
              <a:gd name="T60" fmla="*/ 3468 w 3585"/>
              <a:gd name="T61" fmla="*/ 192 h 515"/>
              <a:gd name="T62" fmla="*/ 3485 w 3585"/>
              <a:gd name="T63" fmla="*/ 182 h 515"/>
              <a:gd name="T64" fmla="*/ 3502 w 3585"/>
              <a:gd name="T65" fmla="*/ 171 h 515"/>
              <a:gd name="T66" fmla="*/ 3517 w 3585"/>
              <a:gd name="T67" fmla="*/ 160 h 515"/>
              <a:gd name="T68" fmla="*/ 3530 w 3585"/>
              <a:gd name="T69" fmla="*/ 146 h 515"/>
              <a:gd name="T70" fmla="*/ 3542 w 3585"/>
              <a:gd name="T71" fmla="*/ 131 h 515"/>
              <a:gd name="T72" fmla="*/ 3553 w 3585"/>
              <a:gd name="T73" fmla="*/ 116 h 515"/>
              <a:gd name="T74" fmla="*/ 3563 w 3585"/>
              <a:gd name="T75" fmla="*/ 99 h 515"/>
              <a:gd name="T76" fmla="*/ 3570 w 3585"/>
              <a:gd name="T77" fmla="*/ 82 h 515"/>
              <a:gd name="T78" fmla="*/ 3578 w 3585"/>
              <a:gd name="T79" fmla="*/ 63 h 515"/>
              <a:gd name="T80" fmla="*/ 3582 w 3585"/>
              <a:gd name="T81" fmla="*/ 42 h 515"/>
              <a:gd name="T82" fmla="*/ 3583 w 3585"/>
              <a:gd name="T83" fmla="*/ 23 h 515"/>
              <a:gd name="T84" fmla="*/ 3585 w 3585"/>
              <a:gd name="T85" fmla="*/ 0 h 515"/>
              <a:gd name="T86" fmla="*/ 3563 w 3585"/>
              <a:gd name="T87" fmla="*/ 0 h 5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3585" h="515">
                <a:moveTo>
                  <a:pt x="3563" y="0"/>
                </a:moveTo>
                <a:lnTo>
                  <a:pt x="3563" y="0"/>
                </a:lnTo>
                <a:close/>
                <a:moveTo>
                  <a:pt x="3563" y="0"/>
                </a:moveTo>
                <a:lnTo>
                  <a:pt x="3563" y="0"/>
                </a:lnTo>
                <a:lnTo>
                  <a:pt x="3563" y="21"/>
                </a:lnTo>
                <a:lnTo>
                  <a:pt x="3559" y="40"/>
                </a:lnTo>
                <a:lnTo>
                  <a:pt x="3555" y="57"/>
                </a:lnTo>
                <a:lnTo>
                  <a:pt x="3549" y="74"/>
                </a:lnTo>
                <a:lnTo>
                  <a:pt x="3542" y="91"/>
                </a:lnTo>
                <a:lnTo>
                  <a:pt x="3534" y="106"/>
                </a:lnTo>
                <a:lnTo>
                  <a:pt x="3525" y="120"/>
                </a:lnTo>
                <a:lnTo>
                  <a:pt x="3513" y="133"/>
                </a:lnTo>
                <a:lnTo>
                  <a:pt x="3500" y="144"/>
                </a:lnTo>
                <a:lnTo>
                  <a:pt x="3487" y="156"/>
                </a:lnTo>
                <a:lnTo>
                  <a:pt x="3471" y="165"/>
                </a:lnTo>
                <a:lnTo>
                  <a:pt x="3454" y="173"/>
                </a:lnTo>
                <a:lnTo>
                  <a:pt x="3439" y="180"/>
                </a:lnTo>
                <a:lnTo>
                  <a:pt x="3420" y="186"/>
                </a:lnTo>
                <a:lnTo>
                  <a:pt x="3401" y="190"/>
                </a:lnTo>
                <a:lnTo>
                  <a:pt x="3382" y="194"/>
                </a:lnTo>
                <a:lnTo>
                  <a:pt x="0" y="492"/>
                </a:lnTo>
                <a:lnTo>
                  <a:pt x="0" y="515"/>
                </a:lnTo>
                <a:lnTo>
                  <a:pt x="2" y="515"/>
                </a:lnTo>
                <a:lnTo>
                  <a:pt x="3384" y="215"/>
                </a:lnTo>
                <a:lnTo>
                  <a:pt x="3384" y="215"/>
                </a:lnTo>
                <a:lnTo>
                  <a:pt x="3384" y="215"/>
                </a:lnTo>
                <a:lnTo>
                  <a:pt x="3384" y="215"/>
                </a:lnTo>
                <a:lnTo>
                  <a:pt x="3407" y="213"/>
                </a:lnTo>
                <a:lnTo>
                  <a:pt x="3428" y="207"/>
                </a:lnTo>
                <a:lnTo>
                  <a:pt x="3449" y="199"/>
                </a:lnTo>
                <a:lnTo>
                  <a:pt x="3468" y="192"/>
                </a:lnTo>
                <a:lnTo>
                  <a:pt x="3485" y="182"/>
                </a:lnTo>
                <a:lnTo>
                  <a:pt x="3502" y="171"/>
                </a:lnTo>
                <a:lnTo>
                  <a:pt x="3517" y="160"/>
                </a:lnTo>
                <a:lnTo>
                  <a:pt x="3530" y="146"/>
                </a:lnTo>
                <a:lnTo>
                  <a:pt x="3542" y="131"/>
                </a:lnTo>
                <a:lnTo>
                  <a:pt x="3553" y="116"/>
                </a:lnTo>
                <a:lnTo>
                  <a:pt x="3563" y="99"/>
                </a:lnTo>
                <a:lnTo>
                  <a:pt x="3570" y="82"/>
                </a:lnTo>
                <a:lnTo>
                  <a:pt x="3578" y="63"/>
                </a:lnTo>
                <a:lnTo>
                  <a:pt x="3582" y="42"/>
                </a:lnTo>
                <a:lnTo>
                  <a:pt x="3583" y="23"/>
                </a:lnTo>
                <a:lnTo>
                  <a:pt x="3585" y="0"/>
                </a:lnTo>
                <a:lnTo>
                  <a:pt x="3563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87474" tIns="43737" rIns="87474" bIns="43737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6" name="図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69783" y="-155481"/>
            <a:ext cx="2199654" cy="1316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275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2"/>
          <p:cNvSpPr>
            <a:spLocks noGrp="1"/>
          </p:cNvSpPr>
          <p:nvPr>
            <p:ph idx="1"/>
          </p:nvPr>
        </p:nvSpPr>
        <p:spPr>
          <a:xfrm>
            <a:off x="217676" y="924774"/>
            <a:ext cx="6841477" cy="9168923"/>
          </a:xfrm>
          <a:prstGeom prst="rect">
            <a:avLst/>
          </a:prstGeom>
        </p:spPr>
        <p:txBody>
          <a:bodyPr vert="horz" lIns="93286" tIns="46646" rIns="93286" bIns="46646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Freeform 5"/>
          <p:cNvSpPr>
            <a:spLocks/>
          </p:cNvSpPr>
          <p:nvPr userDrawn="1"/>
        </p:nvSpPr>
        <p:spPr bwMode="auto">
          <a:xfrm>
            <a:off x="2" y="0"/>
            <a:ext cx="5420344" cy="784444"/>
          </a:xfrm>
          <a:custGeom>
            <a:avLst/>
            <a:gdLst>
              <a:gd name="T0" fmla="*/ 0 w 1793"/>
              <a:gd name="T1" fmla="*/ 256 h 256"/>
              <a:gd name="T2" fmla="*/ 1697 w 1793"/>
              <a:gd name="T3" fmla="*/ 108 h 256"/>
              <a:gd name="T4" fmla="*/ 1793 w 1793"/>
              <a:gd name="T5" fmla="*/ 0 h 256"/>
              <a:gd name="T6" fmla="*/ 0 w 1793"/>
              <a:gd name="T7" fmla="*/ 0 h 256"/>
              <a:gd name="T8" fmla="*/ 0 w 1793"/>
              <a:gd name="T9" fmla="*/ 256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93" h="256">
                <a:moveTo>
                  <a:pt x="0" y="256"/>
                </a:moveTo>
                <a:cubicBezTo>
                  <a:pt x="1697" y="108"/>
                  <a:pt x="1697" y="108"/>
                  <a:pt x="1697" y="108"/>
                </a:cubicBezTo>
                <a:cubicBezTo>
                  <a:pt x="1790" y="99"/>
                  <a:pt x="1793" y="0"/>
                  <a:pt x="1793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56"/>
                  <a:pt x="0" y="256"/>
                  <a:pt x="0" y="256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08" tIns="45703" rIns="91408" bIns="45703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69783" y="-155481"/>
            <a:ext cx="2199654" cy="1316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05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2"/>
          <p:cNvSpPr>
            <a:spLocks noGrp="1"/>
          </p:cNvSpPr>
          <p:nvPr>
            <p:ph idx="1"/>
          </p:nvPr>
        </p:nvSpPr>
        <p:spPr>
          <a:xfrm>
            <a:off x="217676" y="924774"/>
            <a:ext cx="6841477" cy="9168923"/>
          </a:xfrm>
          <a:prstGeom prst="rect">
            <a:avLst/>
          </a:prstGeom>
        </p:spPr>
        <p:txBody>
          <a:bodyPr vert="horz" lIns="93286" tIns="46646" rIns="93286" bIns="46646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8" name="Freeform 5"/>
          <p:cNvSpPr>
            <a:spLocks noEditPoints="1"/>
          </p:cNvSpPr>
          <p:nvPr userDrawn="1"/>
        </p:nvSpPr>
        <p:spPr bwMode="auto">
          <a:xfrm>
            <a:off x="0" y="2"/>
            <a:ext cx="5419951" cy="784792"/>
          </a:xfrm>
          <a:custGeom>
            <a:avLst/>
            <a:gdLst>
              <a:gd name="T0" fmla="*/ 3563 w 3585"/>
              <a:gd name="T1" fmla="*/ 0 h 515"/>
              <a:gd name="T2" fmla="*/ 3563 w 3585"/>
              <a:gd name="T3" fmla="*/ 0 h 515"/>
              <a:gd name="T4" fmla="*/ 3563 w 3585"/>
              <a:gd name="T5" fmla="*/ 0 h 515"/>
              <a:gd name="T6" fmla="*/ 3563 w 3585"/>
              <a:gd name="T7" fmla="*/ 0 h 515"/>
              <a:gd name="T8" fmla="*/ 3563 w 3585"/>
              <a:gd name="T9" fmla="*/ 21 h 515"/>
              <a:gd name="T10" fmla="*/ 3559 w 3585"/>
              <a:gd name="T11" fmla="*/ 40 h 515"/>
              <a:gd name="T12" fmla="*/ 3555 w 3585"/>
              <a:gd name="T13" fmla="*/ 57 h 515"/>
              <a:gd name="T14" fmla="*/ 3549 w 3585"/>
              <a:gd name="T15" fmla="*/ 74 h 515"/>
              <a:gd name="T16" fmla="*/ 3542 w 3585"/>
              <a:gd name="T17" fmla="*/ 91 h 515"/>
              <a:gd name="T18" fmla="*/ 3534 w 3585"/>
              <a:gd name="T19" fmla="*/ 106 h 515"/>
              <a:gd name="T20" fmla="*/ 3525 w 3585"/>
              <a:gd name="T21" fmla="*/ 120 h 515"/>
              <a:gd name="T22" fmla="*/ 3513 w 3585"/>
              <a:gd name="T23" fmla="*/ 133 h 515"/>
              <a:gd name="T24" fmla="*/ 3500 w 3585"/>
              <a:gd name="T25" fmla="*/ 144 h 515"/>
              <a:gd name="T26" fmla="*/ 3487 w 3585"/>
              <a:gd name="T27" fmla="*/ 156 h 515"/>
              <a:gd name="T28" fmla="*/ 3471 w 3585"/>
              <a:gd name="T29" fmla="*/ 165 h 515"/>
              <a:gd name="T30" fmla="*/ 3454 w 3585"/>
              <a:gd name="T31" fmla="*/ 173 h 515"/>
              <a:gd name="T32" fmla="*/ 3439 w 3585"/>
              <a:gd name="T33" fmla="*/ 180 h 515"/>
              <a:gd name="T34" fmla="*/ 3420 w 3585"/>
              <a:gd name="T35" fmla="*/ 186 h 515"/>
              <a:gd name="T36" fmla="*/ 3401 w 3585"/>
              <a:gd name="T37" fmla="*/ 190 h 515"/>
              <a:gd name="T38" fmla="*/ 3382 w 3585"/>
              <a:gd name="T39" fmla="*/ 194 h 515"/>
              <a:gd name="T40" fmla="*/ 0 w 3585"/>
              <a:gd name="T41" fmla="*/ 492 h 515"/>
              <a:gd name="T42" fmla="*/ 0 w 3585"/>
              <a:gd name="T43" fmla="*/ 515 h 515"/>
              <a:gd name="T44" fmla="*/ 2 w 3585"/>
              <a:gd name="T45" fmla="*/ 515 h 515"/>
              <a:gd name="T46" fmla="*/ 3384 w 3585"/>
              <a:gd name="T47" fmla="*/ 215 h 515"/>
              <a:gd name="T48" fmla="*/ 3384 w 3585"/>
              <a:gd name="T49" fmla="*/ 215 h 515"/>
              <a:gd name="T50" fmla="*/ 3384 w 3585"/>
              <a:gd name="T51" fmla="*/ 215 h 515"/>
              <a:gd name="T52" fmla="*/ 3384 w 3585"/>
              <a:gd name="T53" fmla="*/ 215 h 515"/>
              <a:gd name="T54" fmla="*/ 3407 w 3585"/>
              <a:gd name="T55" fmla="*/ 213 h 515"/>
              <a:gd name="T56" fmla="*/ 3428 w 3585"/>
              <a:gd name="T57" fmla="*/ 207 h 515"/>
              <a:gd name="T58" fmla="*/ 3449 w 3585"/>
              <a:gd name="T59" fmla="*/ 199 h 515"/>
              <a:gd name="T60" fmla="*/ 3468 w 3585"/>
              <a:gd name="T61" fmla="*/ 192 h 515"/>
              <a:gd name="T62" fmla="*/ 3485 w 3585"/>
              <a:gd name="T63" fmla="*/ 182 h 515"/>
              <a:gd name="T64" fmla="*/ 3502 w 3585"/>
              <a:gd name="T65" fmla="*/ 171 h 515"/>
              <a:gd name="T66" fmla="*/ 3517 w 3585"/>
              <a:gd name="T67" fmla="*/ 160 h 515"/>
              <a:gd name="T68" fmla="*/ 3530 w 3585"/>
              <a:gd name="T69" fmla="*/ 146 h 515"/>
              <a:gd name="T70" fmla="*/ 3542 w 3585"/>
              <a:gd name="T71" fmla="*/ 131 h 515"/>
              <a:gd name="T72" fmla="*/ 3553 w 3585"/>
              <a:gd name="T73" fmla="*/ 116 h 515"/>
              <a:gd name="T74" fmla="*/ 3563 w 3585"/>
              <a:gd name="T75" fmla="*/ 99 h 515"/>
              <a:gd name="T76" fmla="*/ 3570 w 3585"/>
              <a:gd name="T77" fmla="*/ 82 h 515"/>
              <a:gd name="T78" fmla="*/ 3578 w 3585"/>
              <a:gd name="T79" fmla="*/ 63 h 515"/>
              <a:gd name="T80" fmla="*/ 3582 w 3585"/>
              <a:gd name="T81" fmla="*/ 42 h 515"/>
              <a:gd name="T82" fmla="*/ 3583 w 3585"/>
              <a:gd name="T83" fmla="*/ 23 h 515"/>
              <a:gd name="T84" fmla="*/ 3585 w 3585"/>
              <a:gd name="T85" fmla="*/ 0 h 515"/>
              <a:gd name="T86" fmla="*/ 3563 w 3585"/>
              <a:gd name="T87" fmla="*/ 0 h 5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3585" h="515">
                <a:moveTo>
                  <a:pt x="3563" y="0"/>
                </a:moveTo>
                <a:lnTo>
                  <a:pt x="3563" y="0"/>
                </a:lnTo>
                <a:close/>
                <a:moveTo>
                  <a:pt x="3563" y="0"/>
                </a:moveTo>
                <a:lnTo>
                  <a:pt x="3563" y="0"/>
                </a:lnTo>
                <a:lnTo>
                  <a:pt x="3563" y="21"/>
                </a:lnTo>
                <a:lnTo>
                  <a:pt x="3559" y="40"/>
                </a:lnTo>
                <a:lnTo>
                  <a:pt x="3555" y="57"/>
                </a:lnTo>
                <a:lnTo>
                  <a:pt x="3549" y="74"/>
                </a:lnTo>
                <a:lnTo>
                  <a:pt x="3542" y="91"/>
                </a:lnTo>
                <a:lnTo>
                  <a:pt x="3534" y="106"/>
                </a:lnTo>
                <a:lnTo>
                  <a:pt x="3525" y="120"/>
                </a:lnTo>
                <a:lnTo>
                  <a:pt x="3513" y="133"/>
                </a:lnTo>
                <a:lnTo>
                  <a:pt x="3500" y="144"/>
                </a:lnTo>
                <a:lnTo>
                  <a:pt x="3487" y="156"/>
                </a:lnTo>
                <a:lnTo>
                  <a:pt x="3471" y="165"/>
                </a:lnTo>
                <a:lnTo>
                  <a:pt x="3454" y="173"/>
                </a:lnTo>
                <a:lnTo>
                  <a:pt x="3439" y="180"/>
                </a:lnTo>
                <a:lnTo>
                  <a:pt x="3420" y="186"/>
                </a:lnTo>
                <a:lnTo>
                  <a:pt x="3401" y="190"/>
                </a:lnTo>
                <a:lnTo>
                  <a:pt x="3382" y="194"/>
                </a:lnTo>
                <a:lnTo>
                  <a:pt x="0" y="492"/>
                </a:lnTo>
                <a:lnTo>
                  <a:pt x="0" y="515"/>
                </a:lnTo>
                <a:lnTo>
                  <a:pt x="2" y="515"/>
                </a:lnTo>
                <a:lnTo>
                  <a:pt x="3384" y="215"/>
                </a:lnTo>
                <a:lnTo>
                  <a:pt x="3384" y="215"/>
                </a:lnTo>
                <a:lnTo>
                  <a:pt x="3384" y="215"/>
                </a:lnTo>
                <a:lnTo>
                  <a:pt x="3384" y="215"/>
                </a:lnTo>
                <a:lnTo>
                  <a:pt x="3407" y="213"/>
                </a:lnTo>
                <a:lnTo>
                  <a:pt x="3428" y="207"/>
                </a:lnTo>
                <a:lnTo>
                  <a:pt x="3449" y="199"/>
                </a:lnTo>
                <a:lnTo>
                  <a:pt x="3468" y="192"/>
                </a:lnTo>
                <a:lnTo>
                  <a:pt x="3485" y="182"/>
                </a:lnTo>
                <a:lnTo>
                  <a:pt x="3502" y="171"/>
                </a:lnTo>
                <a:lnTo>
                  <a:pt x="3517" y="160"/>
                </a:lnTo>
                <a:lnTo>
                  <a:pt x="3530" y="146"/>
                </a:lnTo>
                <a:lnTo>
                  <a:pt x="3542" y="131"/>
                </a:lnTo>
                <a:lnTo>
                  <a:pt x="3553" y="116"/>
                </a:lnTo>
                <a:lnTo>
                  <a:pt x="3563" y="99"/>
                </a:lnTo>
                <a:lnTo>
                  <a:pt x="3570" y="82"/>
                </a:lnTo>
                <a:lnTo>
                  <a:pt x="3578" y="63"/>
                </a:lnTo>
                <a:lnTo>
                  <a:pt x="3582" y="42"/>
                </a:lnTo>
                <a:lnTo>
                  <a:pt x="3583" y="23"/>
                </a:lnTo>
                <a:lnTo>
                  <a:pt x="3585" y="0"/>
                </a:lnTo>
                <a:lnTo>
                  <a:pt x="3563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87474" tIns="43737" rIns="87474" bIns="43737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6" name="図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69783" y="-155481"/>
            <a:ext cx="2199654" cy="1316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174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2"/>
          <p:cNvSpPr>
            <a:spLocks noGrp="1"/>
          </p:cNvSpPr>
          <p:nvPr>
            <p:ph idx="1"/>
          </p:nvPr>
        </p:nvSpPr>
        <p:spPr>
          <a:xfrm>
            <a:off x="217676" y="924774"/>
            <a:ext cx="6841477" cy="9168923"/>
          </a:xfrm>
          <a:prstGeom prst="rect">
            <a:avLst/>
          </a:prstGeom>
        </p:spPr>
        <p:txBody>
          <a:bodyPr vert="horz" lIns="93286" tIns="46646" rIns="93286" bIns="46646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Freeform 5"/>
          <p:cNvSpPr>
            <a:spLocks/>
          </p:cNvSpPr>
          <p:nvPr userDrawn="1"/>
        </p:nvSpPr>
        <p:spPr bwMode="auto">
          <a:xfrm>
            <a:off x="2" y="0"/>
            <a:ext cx="5420344" cy="784444"/>
          </a:xfrm>
          <a:custGeom>
            <a:avLst/>
            <a:gdLst>
              <a:gd name="T0" fmla="*/ 0 w 1793"/>
              <a:gd name="T1" fmla="*/ 256 h 256"/>
              <a:gd name="T2" fmla="*/ 1697 w 1793"/>
              <a:gd name="T3" fmla="*/ 108 h 256"/>
              <a:gd name="T4" fmla="*/ 1793 w 1793"/>
              <a:gd name="T5" fmla="*/ 0 h 256"/>
              <a:gd name="T6" fmla="*/ 0 w 1793"/>
              <a:gd name="T7" fmla="*/ 0 h 256"/>
              <a:gd name="T8" fmla="*/ 0 w 1793"/>
              <a:gd name="T9" fmla="*/ 256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93" h="256">
                <a:moveTo>
                  <a:pt x="0" y="256"/>
                </a:moveTo>
                <a:cubicBezTo>
                  <a:pt x="1697" y="108"/>
                  <a:pt x="1697" y="108"/>
                  <a:pt x="1697" y="108"/>
                </a:cubicBezTo>
                <a:cubicBezTo>
                  <a:pt x="1790" y="99"/>
                  <a:pt x="1793" y="0"/>
                  <a:pt x="1793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56"/>
                  <a:pt x="0" y="256"/>
                  <a:pt x="0" y="256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08" tIns="45703" rIns="91408" bIns="45703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69783" y="-155481"/>
            <a:ext cx="2199654" cy="1316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956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2"/>
          <p:cNvSpPr>
            <a:spLocks noGrp="1"/>
          </p:cNvSpPr>
          <p:nvPr>
            <p:ph idx="1"/>
          </p:nvPr>
        </p:nvSpPr>
        <p:spPr>
          <a:xfrm>
            <a:off x="217676" y="924774"/>
            <a:ext cx="6841477" cy="9168923"/>
          </a:xfrm>
          <a:prstGeom prst="rect">
            <a:avLst/>
          </a:prstGeom>
        </p:spPr>
        <p:txBody>
          <a:bodyPr vert="horz" lIns="93286" tIns="46646" rIns="93286" bIns="46646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Freeform 5"/>
          <p:cNvSpPr>
            <a:spLocks noEditPoints="1"/>
          </p:cNvSpPr>
          <p:nvPr userDrawn="1"/>
        </p:nvSpPr>
        <p:spPr bwMode="auto">
          <a:xfrm>
            <a:off x="0" y="2"/>
            <a:ext cx="5419951" cy="784792"/>
          </a:xfrm>
          <a:custGeom>
            <a:avLst/>
            <a:gdLst>
              <a:gd name="T0" fmla="*/ 3563 w 3585"/>
              <a:gd name="T1" fmla="*/ 0 h 515"/>
              <a:gd name="T2" fmla="*/ 3563 w 3585"/>
              <a:gd name="T3" fmla="*/ 0 h 515"/>
              <a:gd name="T4" fmla="*/ 3563 w 3585"/>
              <a:gd name="T5" fmla="*/ 0 h 515"/>
              <a:gd name="T6" fmla="*/ 3563 w 3585"/>
              <a:gd name="T7" fmla="*/ 0 h 515"/>
              <a:gd name="T8" fmla="*/ 3563 w 3585"/>
              <a:gd name="T9" fmla="*/ 21 h 515"/>
              <a:gd name="T10" fmla="*/ 3559 w 3585"/>
              <a:gd name="T11" fmla="*/ 40 h 515"/>
              <a:gd name="T12" fmla="*/ 3555 w 3585"/>
              <a:gd name="T13" fmla="*/ 57 h 515"/>
              <a:gd name="T14" fmla="*/ 3549 w 3585"/>
              <a:gd name="T15" fmla="*/ 74 h 515"/>
              <a:gd name="T16" fmla="*/ 3542 w 3585"/>
              <a:gd name="T17" fmla="*/ 91 h 515"/>
              <a:gd name="T18" fmla="*/ 3534 w 3585"/>
              <a:gd name="T19" fmla="*/ 106 h 515"/>
              <a:gd name="T20" fmla="*/ 3525 w 3585"/>
              <a:gd name="T21" fmla="*/ 120 h 515"/>
              <a:gd name="T22" fmla="*/ 3513 w 3585"/>
              <a:gd name="T23" fmla="*/ 133 h 515"/>
              <a:gd name="T24" fmla="*/ 3500 w 3585"/>
              <a:gd name="T25" fmla="*/ 144 h 515"/>
              <a:gd name="T26" fmla="*/ 3487 w 3585"/>
              <a:gd name="T27" fmla="*/ 156 h 515"/>
              <a:gd name="T28" fmla="*/ 3471 w 3585"/>
              <a:gd name="T29" fmla="*/ 165 h 515"/>
              <a:gd name="T30" fmla="*/ 3454 w 3585"/>
              <a:gd name="T31" fmla="*/ 173 h 515"/>
              <a:gd name="T32" fmla="*/ 3439 w 3585"/>
              <a:gd name="T33" fmla="*/ 180 h 515"/>
              <a:gd name="T34" fmla="*/ 3420 w 3585"/>
              <a:gd name="T35" fmla="*/ 186 h 515"/>
              <a:gd name="T36" fmla="*/ 3401 w 3585"/>
              <a:gd name="T37" fmla="*/ 190 h 515"/>
              <a:gd name="T38" fmla="*/ 3382 w 3585"/>
              <a:gd name="T39" fmla="*/ 194 h 515"/>
              <a:gd name="T40" fmla="*/ 0 w 3585"/>
              <a:gd name="T41" fmla="*/ 492 h 515"/>
              <a:gd name="T42" fmla="*/ 0 w 3585"/>
              <a:gd name="T43" fmla="*/ 515 h 515"/>
              <a:gd name="T44" fmla="*/ 2 w 3585"/>
              <a:gd name="T45" fmla="*/ 515 h 515"/>
              <a:gd name="T46" fmla="*/ 3384 w 3585"/>
              <a:gd name="T47" fmla="*/ 215 h 515"/>
              <a:gd name="T48" fmla="*/ 3384 w 3585"/>
              <a:gd name="T49" fmla="*/ 215 h 515"/>
              <a:gd name="T50" fmla="*/ 3384 w 3585"/>
              <a:gd name="T51" fmla="*/ 215 h 515"/>
              <a:gd name="T52" fmla="*/ 3384 w 3585"/>
              <a:gd name="T53" fmla="*/ 215 h 515"/>
              <a:gd name="T54" fmla="*/ 3407 w 3585"/>
              <a:gd name="T55" fmla="*/ 213 h 515"/>
              <a:gd name="T56" fmla="*/ 3428 w 3585"/>
              <a:gd name="T57" fmla="*/ 207 h 515"/>
              <a:gd name="T58" fmla="*/ 3449 w 3585"/>
              <a:gd name="T59" fmla="*/ 199 h 515"/>
              <a:gd name="T60" fmla="*/ 3468 w 3585"/>
              <a:gd name="T61" fmla="*/ 192 h 515"/>
              <a:gd name="T62" fmla="*/ 3485 w 3585"/>
              <a:gd name="T63" fmla="*/ 182 h 515"/>
              <a:gd name="T64" fmla="*/ 3502 w 3585"/>
              <a:gd name="T65" fmla="*/ 171 h 515"/>
              <a:gd name="T66" fmla="*/ 3517 w 3585"/>
              <a:gd name="T67" fmla="*/ 160 h 515"/>
              <a:gd name="T68" fmla="*/ 3530 w 3585"/>
              <a:gd name="T69" fmla="*/ 146 h 515"/>
              <a:gd name="T70" fmla="*/ 3542 w 3585"/>
              <a:gd name="T71" fmla="*/ 131 h 515"/>
              <a:gd name="T72" fmla="*/ 3553 w 3585"/>
              <a:gd name="T73" fmla="*/ 116 h 515"/>
              <a:gd name="T74" fmla="*/ 3563 w 3585"/>
              <a:gd name="T75" fmla="*/ 99 h 515"/>
              <a:gd name="T76" fmla="*/ 3570 w 3585"/>
              <a:gd name="T77" fmla="*/ 82 h 515"/>
              <a:gd name="T78" fmla="*/ 3578 w 3585"/>
              <a:gd name="T79" fmla="*/ 63 h 515"/>
              <a:gd name="T80" fmla="*/ 3582 w 3585"/>
              <a:gd name="T81" fmla="*/ 42 h 515"/>
              <a:gd name="T82" fmla="*/ 3583 w 3585"/>
              <a:gd name="T83" fmla="*/ 23 h 515"/>
              <a:gd name="T84" fmla="*/ 3585 w 3585"/>
              <a:gd name="T85" fmla="*/ 0 h 515"/>
              <a:gd name="T86" fmla="*/ 3563 w 3585"/>
              <a:gd name="T87" fmla="*/ 0 h 5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3585" h="515">
                <a:moveTo>
                  <a:pt x="3563" y="0"/>
                </a:moveTo>
                <a:lnTo>
                  <a:pt x="3563" y="0"/>
                </a:lnTo>
                <a:close/>
                <a:moveTo>
                  <a:pt x="3563" y="0"/>
                </a:moveTo>
                <a:lnTo>
                  <a:pt x="3563" y="0"/>
                </a:lnTo>
                <a:lnTo>
                  <a:pt x="3563" y="21"/>
                </a:lnTo>
                <a:lnTo>
                  <a:pt x="3559" y="40"/>
                </a:lnTo>
                <a:lnTo>
                  <a:pt x="3555" y="57"/>
                </a:lnTo>
                <a:lnTo>
                  <a:pt x="3549" y="74"/>
                </a:lnTo>
                <a:lnTo>
                  <a:pt x="3542" y="91"/>
                </a:lnTo>
                <a:lnTo>
                  <a:pt x="3534" y="106"/>
                </a:lnTo>
                <a:lnTo>
                  <a:pt x="3525" y="120"/>
                </a:lnTo>
                <a:lnTo>
                  <a:pt x="3513" y="133"/>
                </a:lnTo>
                <a:lnTo>
                  <a:pt x="3500" y="144"/>
                </a:lnTo>
                <a:lnTo>
                  <a:pt x="3487" y="156"/>
                </a:lnTo>
                <a:lnTo>
                  <a:pt x="3471" y="165"/>
                </a:lnTo>
                <a:lnTo>
                  <a:pt x="3454" y="173"/>
                </a:lnTo>
                <a:lnTo>
                  <a:pt x="3439" y="180"/>
                </a:lnTo>
                <a:lnTo>
                  <a:pt x="3420" y="186"/>
                </a:lnTo>
                <a:lnTo>
                  <a:pt x="3401" y="190"/>
                </a:lnTo>
                <a:lnTo>
                  <a:pt x="3382" y="194"/>
                </a:lnTo>
                <a:lnTo>
                  <a:pt x="0" y="492"/>
                </a:lnTo>
                <a:lnTo>
                  <a:pt x="0" y="515"/>
                </a:lnTo>
                <a:lnTo>
                  <a:pt x="2" y="515"/>
                </a:lnTo>
                <a:lnTo>
                  <a:pt x="3384" y="215"/>
                </a:lnTo>
                <a:lnTo>
                  <a:pt x="3384" y="215"/>
                </a:lnTo>
                <a:lnTo>
                  <a:pt x="3384" y="215"/>
                </a:lnTo>
                <a:lnTo>
                  <a:pt x="3384" y="215"/>
                </a:lnTo>
                <a:lnTo>
                  <a:pt x="3407" y="213"/>
                </a:lnTo>
                <a:lnTo>
                  <a:pt x="3428" y="207"/>
                </a:lnTo>
                <a:lnTo>
                  <a:pt x="3449" y="199"/>
                </a:lnTo>
                <a:lnTo>
                  <a:pt x="3468" y="192"/>
                </a:lnTo>
                <a:lnTo>
                  <a:pt x="3485" y="182"/>
                </a:lnTo>
                <a:lnTo>
                  <a:pt x="3502" y="171"/>
                </a:lnTo>
                <a:lnTo>
                  <a:pt x="3517" y="160"/>
                </a:lnTo>
                <a:lnTo>
                  <a:pt x="3530" y="146"/>
                </a:lnTo>
                <a:lnTo>
                  <a:pt x="3542" y="131"/>
                </a:lnTo>
                <a:lnTo>
                  <a:pt x="3553" y="116"/>
                </a:lnTo>
                <a:lnTo>
                  <a:pt x="3563" y="99"/>
                </a:lnTo>
                <a:lnTo>
                  <a:pt x="3570" y="82"/>
                </a:lnTo>
                <a:lnTo>
                  <a:pt x="3578" y="63"/>
                </a:lnTo>
                <a:lnTo>
                  <a:pt x="3582" y="42"/>
                </a:lnTo>
                <a:lnTo>
                  <a:pt x="3583" y="23"/>
                </a:lnTo>
                <a:lnTo>
                  <a:pt x="3585" y="0"/>
                </a:lnTo>
                <a:lnTo>
                  <a:pt x="3563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87474" tIns="43737" rIns="87474" bIns="43737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6" name="図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69783" y="-155481"/>
            <a:ext cx="2199654" cy="1316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880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2"/>
          <p:cNvSpPr>
            <a:spLocks noGrp="1"/>
          </p:cNvSpPr>
          <p:nvPr>
            <p:ph idx="1"/>
          </p:nvPr>
        </p:nvSpPr>
        <p:spPr>
          <a:xfrm>
            <a:off x="217676" y="924774"/>
            <a:ext cx="6841477" cy="9168923"/>
          </a:xfrm>
          <a:prstGeom prst="rect">
            <a:avLst/>
          </a:prstGeom>
        </p:spPr>
        <p:txBody>
          <a:bodyPr vert="horz" lIns="93286" tIns="46646" rIns="93286" bIns="46646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Freeform 5"/>
          <p:cNvSpPr>
            <a:spLocks/>
          </p:cNvSpPr>
          <p:nvPr userDrawn="1"/>
        </p:nvSpPr>
        <p:spPr bwMode="auto">
          <a:xfrm>
            <a:off x="2" y="0"/>
            <a:ext cx="5420344" cy="784444"/>
          </a:xfrm>
          <a:custGeom>
            <a:avLst/>
            <a:gdLst>
              <a:gd name="T0" fmla="*/ 0 w 1793"/>
              <a:gd name="T1" fmla="*/ 256 h 256"/>
              <a:gd name="T2" fmla="*/ 1697 w 1793"/>
              <a:gd name="T3" fmla="*/ 108 h 256"/>
              <a:gd name="T4" fmla="*/ 1793 w 1793"/>
              <a:gd name="T5" fmla="*/ 0 h 256"/>
              <a:gd name="T6" fmla="*/ 0 w 1793"/>
              <a:gd name="T7" fmla="*/ 0 h 256"/>
              <a:gd name="T8" fmla="*/ 0 w 1793"/>
              <a:gd name="T9" fmla="*/ 256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93" h="256">
                <a:moveTo>
                  <a:pt x="0" y="256"/>
                </a:moveTo>
                <a:cubicBezTo>
                  <a:pt x="1697" y="108"/>
                  <a:pt x="1697" y="108"/>
                  <a:pt x="1697" y="108"/>
                </a:cubicBezTo>
                <a:cubicBezTo>
                  <a:pt x="1790" y="99"/>
                  <a:pt x="1793" y="0"/>
                  <a:pt x="1793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56"/>
                  <a:pt x="0" y="256"/>
                  <a:pt x="0" y="256"/>
                </a:cubicBezTo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08" tIns="45703" rIns="91408" bIns="45703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69783" y="-155481"/>
            <a:ext cx="2199654" cy="1316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9798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0215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74" r:id="rId2"/>
    <p:sldLayoutId id="2147483655" r:id="rId3"/>
    <p:sldLayoutId id="2147483689" r:id="rId4"/>
    <p:sldLayoutId id="2147483670" r:id="rId5"/>
    <p:sldLayoutId id="2147483690" r:id="rId6"/>
    <p:sldLayoutId id="2147483658" r:id="rId7"/>
    <p:sldLayoutId id="2147483691" r:id="rId8"/>
    <p:sldLayoutId id="2147483661" r:id="rId9"/>
    <p:sldLayoutId id="2147483692" r:id="rId10"/>
    <p:sldLayoutId id="2147483664" r:id="rId11"/>
    <p:sldLayoutId id="2147483693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466434" rtl="0" eaLnBrk="1" latinLnBrk="0" hangingPunct="1">
        <a:spcBef>
          <a:spcPct val="0"/>
        </a:spcBef>
        <a:buNone/>
        <a:defRPr kumimoji="1" sz="2400" kern="1200">
          <a:solidFill>
            <a:schemeClr val="tx1"/>
          </a:solidFill>
          <a:latin typeface="ＭＳ Ｐゴシック"/>
          <a:ea typeface="+mj-ea"/>
          <a:cs typeface="+mj-cs"/>
        </a:defRPr>
      </a:lvl1pPr>
    </p:titleStyle>
    <p:bodyStyle>
      <a:lvl1pPr marL="0" indent="0" algn="l" defTabSz="466434" rtl="0" eaLnBrk="1" latinLnBrk="0" hangingPunct="1">
        <a:spcBef>
          <a:spcPct val="20000"/>
        </a:spcBef>
        <a:buFont typeface="Arial"/>
        <a:buNone/>
        <a:defRPr kumimoji="1" sz="1900" kern="1200">
          <a:solidFill>
            <a:schemeClr val="tx1"/>
          </a:solidFill>
          <a:latin typeface="ＭＳ Ｐゴシック"/>
          <a:ea typeface="+mn-ea"/>
          <a:cs typeface="+mn-cs"/>
        </a:defRPr>
      </a:lvl1pPr>
      <a:lvl2pPr marL="585338" marR="0" indent="0" algn="l" defTabSz="466434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/>
        <a:buNone/>
        <a:tabLst/>
        <a:defRPr kumimoji="1" sz="1600" kern="1200">
          <a:solidFill>
            <a:schemeClr val="tx1"/>
          </a:solidFill>
          <a:latin typeface="ＭＳ Ｐゴシック"/>
          <a:ea typeface="+mn-ea"/>
          <a:cs typeface="+mn-cs"/>
        </a:defRPr>
      </a:lvl2pPr>
      <a:lvl3pPr marL="1166086" indent="-172618" algn="l" defTabSz="466434" rtl="0" eaLnBrk="1" latinLnBrk="0" hangingPunct="1">
        <a:spcBef>
          <a:spcPct val="20000"/>
        </a:spcBef>
        <a:buFont typeface="Arial"/>
        <a:buChar char="•"/>
        <a:defRPr kumimoji="1" sz="1600" kern="1200">
          <a:solidFill>
            <a:schemeClr val="tx1"/>
          </a:solidFill>
          <a:latin typeface="ＭＳ Ｐゴシック"/>
          <a:ea typeface="+mn-ea"/>
          <a:cs typeface="+mn-cs"/>
        </a:defRPr>
      </a:lvl3pPr>
      <a:lvl4pPr marL="1632520" indent="-172618" algn="l" defTabSz="466434" rtl="0" eaLnBrk="1" latinLnBrk="0" hangingPunct="1">
        <a:spcBef>
          <a:spcPct val="20000"/>
        </a:spcBef>
        <a:buFont typeface="Arial"/>
        <a:buChar char="•"/>
        <a:defRPr kumimoji="1" sz="1600" kern="1200">
          <a:solidFill>
            <a:schemeClr val="tx1"/>
          </a:solidFill>
          <a:latin typeface="ＭＳ Ｐゴシック"/>
          <a:ea typeface="+mn-ea"/>
          <a:cs typeface="+mn-cs"/>
        </a:defRPr>
      </a:lvl4pPr>
      <a:lvl5pPr marL="2098955" indent="-172618" algn="l" defTabSz="466434" rtl="0" eaLnBrk="1" latinLnBrk="0" hangingPunct="1">
        <a:spcBef>
          <a:spcPct val="20000"/>
        </a:spcBef>
        <a:buFont typeface="Arial"/>
        <a:buChar char="•"/>
        <a:defRPr kumimoji="1" sz="1600" kern="1200">
          <a:solidFill>
            <a:schemeClr val="tx1"/>
          </a:solidFill>
          <a:latin typeface="ＭＳ Ｐゴシック"/>
          <a:ea typeface="+mn-ea"/>
          <a:cs typeface="+mn-cs"/>
        </a:defRPr>
      </a:lvl5pPr>
      <a:lvl6pPr marL="2565387" indent="-233217" algn="l" defTabSz="466434" rtl="0" eaLnBrk="1" latinLnBrk="0" hangingPunct="1">
        <a:spcBef>
          <a:spcPct val="20000"/>
        </a:spcBef>
        <a:buFont typeface="Arial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822" indent="-233217" algn="l" defTabSz="466434" rtl="0" eaLnBrk="1" latinLnBrk="0" hangingPunct="1">
        <a:spcBef>
          <a:spcPct val="20000"/>
        </a:spcBef>
        <a:buFont typeface="Arial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498257" indent="-233217" algn="l" defTabSz="466434" rtl="0" eaLnBrk="1" latinLnBrk="0" hangingPunct="1">
        <a:spcBef>
          <a:spcPct val="20000"/>
        </a:spcBef>
        <a:buFont typeface="Arial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691" indent="-233217" algn="l" defTabSz="466434" rtl="0" eaLnBrk="1" latinLnBrk="0" hangingPunct="1">
        <a:spcBef>
          <a:spcPct val="20000"/>
        </a:spcBef>
        <a:buFont typeface="Arial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6643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66434" algn="l" defTabSz="46643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32869" algn="l" defTabSz="46643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302" algn="l" defTabSz="46643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737" algn="l" defTabSz="46643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32170" algn="l" defTabSz="46643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606" algn="l" defTabSz="46643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65040" algn="l" defTabSz="46643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731474" algn="l" defTabSz="46643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角丸四角形 8"/>
          <p:cNvSpPr/>
          <p:nvPr/>
        </p:nvSpPr>
        <p:spPr>
          <a:xfrm>
            <a:off x="3073377" y="8141815"/>
            <a:ext cx="3921448" cy="1645301"/>
          </a:xfrm>
          <a:prstGeom prst="roundRect">
            <a:avLst>
              <a:gd name="adj" fmla="val 10976"/>
            </a:avLst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お届けしたのは・・・</a:t>
            </a:r>
          </a:p>
        </p:txBody>
      </p:sp>
      <p:grpSp>
        <p:nvGrpSpPr>
          <p:cNvPr id="26" name="グループ化 25"/>
          <p:cNvGrpSpPr/>
          <p:nvPr/>
        </p:nvGrpSpPr>
        <p:grpSpPr>
          <a:xfrm>
            <a:off x="110268" y="2460216"/>
            <a:ext cx="6830606" cy="1004107"/>
            <a:chOff x="179544" y="1873060"/>
            <a:chExt cx="6830606" cy="1537189"/>
          </a:xfrm>
        </p:grpSpPr>
        <p:sp>
          <p:nvSpPr>
            <p:cNvPr id="27" name="角丸四角形 26"/>
            <p:cNvSpPr/>
            <p:nvPr/>
          </p:nvSpPr>
          <p:spPr>
            <a:xfrm>
              <a:off x="179544" y="1875254"/>
              <a:ext cx="6830606" cy="1534995"/>
            </a:xfrm>
            <a:prstGeom prst="roundRect">
              <a:avLst>
                <a:gd name="adj" fmla="val 17908"/>
              </a:avLst>
            </a:prstGeom>
            <a:solidFill>
              <a:srgbClr val="FFFFC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28" name="タイトル 1"/>
            <p:cNvSpPr txBox="1">
              <a:spLocks/>
            </p:cNvSpPr>
            <p:nvPr/>
          </p:nvSpPr>
          <p:spPr>
            <a:xfrm>
              <a:off x="323850" y="1873060"/>
              <a:ext cx="6543676" cy="1537189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422087" rtl="0" eaLnBrk="1" latinLnBrk="0" hangingPunct="1">
                <a:spcBef>
                  <a:spcPct val="0"/>
                </a:spcBef>
                <a:buNone/>
                <a:defRPr kumimoji="1" sz="2216" kern="1200">
                  <a:solidFill>
                    <a:schemeClr val="tx1"/>
                  </a:solidFill>
                  <a:latin typeface="ＭＳ Ｐゴシック"/>
                  <a:ea typeface="+mj-ea"/>
                  <a:cs typeface="+mj-cs"/>
                </a:defRPr>
              </a:lvl1pPr>
            </a:lstStyle>
            <a:p>
              <a:pPr marL="0" marR="0" lvl="0" indent="0" algn="l" defTabSz="422087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US" altLang="ja-JP" sz="19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endParaRPr>
            </a:p>
          </p:txBody>
        </p:sp>
      </p:grpSp>
      <p:sp>
        <p:nvSpPr>
          <p:cNvPr id="30" name="タイトル 1"/>
          <p:cNvSpPr txBox="1">
            <a:spLocks/>
          </p:cNvSpPr>
          <p:nvPr/>
        </p:nvSpPr>
        <p:spPr>
          <a:xfrm>
            <a:off x="284848" y="858326"/>
            <a:ext cx="6857047" cy="14063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22087" rtl="0" eaLnBrk="1" latinLnBrk="0" hangingPunct="1">
              <a:spcBef>
                <a:spcPct val="0"/>
              </a:spcBef>
              <a:buNone/>
              <a:defRPr kumimoji="1" sz="2216" kern="1200">
                <a:solidFill>
                  <a:schemeClr val="tx1"/>
                </a:solidFill>
                <a:latin typeface="ＭＳ Ｐゴシック"/>
                <a:ea typeface="+mj-ea"/>
                <a:cs typeface="+mj-cs"/>
              </a:defRPr>
            </a:lvl1pPr>
          </a:lstStyle>
          <a:p>
            <a:pPr marL="0" marR="0" lvl="0" indent="0" algn="l" defTabSz="42208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4000" b="1" noProof="0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お</a:t>
            </a:r>
            <a:r>
              <a:rPr lang="ja-JP" altLang="en-US" sz="4000" b="1" noProof="0" dirty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仕事</a:t>
            </a:r>
            <a:r>
              <a:rPr lang="ja-JP" altLang="en-US" sz="4000" b="1" noProof="0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をお探しの女性の為に</a:t>
            </a:r>
            <a:endParaRPr lang="en-US" altLang="ja-JP" sz="4000" b="1" noProof="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lvl="0">
              <a:defRPr/>
            </a:pPr>
            <a:r>
              <a:rPr lang="ja-JP" altLang="en-US" sz="2400" b="1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知っておきたい　社会保障制度</a:t>
            </a:r>
            <a:endParaRPr lang="en-US" altLang="ja-JP" sz="2400" b="1" dirty="0" smtClean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lvl="0">
              <a:defRPr/>
            </a:pPr>
            <a:r>
              <a:rPr lang="ja-JP" altLang="en-US" sz="2800" b="1" dirty="0" smtClean="0">
                <a:solidFill>
                  <a:srgbClr val="00B0F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第一</a:t>
            </a:r>
            <a:r>
              <a:rPr lang="ja-JP" altLang="en-US" sz="2800" b="1" dirty="0">
                <a:solidFill>
                  <a:srgbClr val="00B0F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生命</a:t>
            </a:r>
            <a:r>
              <a:rPr lang="ja-JP" altLang="en-US" sz="2800" b="1" dirty="0" smtClean="0">
                <a:solidFill>
                  <a:srgbClr val="00B0F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の福利厚生制度をご案内</a:t>
            </a:r>
            <a:endParaRPr kumimoji="1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grpSp>
        <p:nvGrpSpPr>
          <p:cNvPr id="31" name="グループ化 30"/>
          <p:cNvGrpSpPr/>
          <p:nvPr/>
        </p:nvGrpSpPr>
        <p:grpSpPr>
          <a:xfrm>
            <a:off x="343853" y="3541233"/>
            <a:ext cx="8297227" cy="2834111"/>
            <a:chOff x="262691" y="2130303"/>
            <a:chExt cx="8297227" cy="3034225"/>
          </a:xfrm>
        </p:grpSpPr>
        <p:sp>
          <p:nvSpPr>
            <p:cNvPr id="32" name="正方形/長方形 31"/>
            <p:cNvSpPr/>
            <p:nvPr/>
          </p:nvSpPr>
          <p:spPr>
            <a:xfrm>
              <a:off x="1488602" y="3664326"/>
              <a:ext cx="5572131" cy="1500202"/>
            </a:xfrm>
            <a:prstGeom prst="rect">
              <a:avLst/>
            </a:prstGeom>
            <a:noFill/>
            <a:ln w="57150"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33" name="角丸四角形 32"/>
            <p:cNvSpPr/>
            <p:nvPr/>
          </p:nvSpPr>
          <p:spPr>
            <a:xfrm>
              <a:off x="262691" y="2130303"/>
              <a:ext cx="6485286" cy="1196033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32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キラキラ女子＆子育てママも</a:t>
              </a:r>
              <a:endParaRPr lang="en-US" altLang="ja-JP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/>
              <a:r>
                <a:rPr lang="ja-JP" altLang="en-US" sz="32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お気軽にお越しください</a:t>
              </a:r>
              <a:r>
                <a:rPr kumimoji="1" lang="ja-JP" altLang="en-US" sz="3200" b="1" dirty="0" smtClean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　</a:t>
              </a:r>
            </a:p>
          </p:txBody>
        </p:sp>
        <p:sp>
          <p:nvSpPr>
            <p:cNvPr id="34" name="タイトル 1"/>
            <p:cNvSpPr txBox="1">
              <a:spLocks/>
            </p:cNvSpPr>
            <p:nvPr/>
          </p:nvSpPr>
          <p:spPr>
            <a:xfrm>
              <a:off x="1803513" y="4031394"/>
              <a:ext cx="6756405" cy="63913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422087" rtl="0" eaLnBrk="1" latinLnBrk="0" hangingPunct="1">
                <a:spcBef>
                  <a:spcPct val="0"/>
                </a:spcBef>
                <a:buNone/>
                <a:defRPr kumimoji="1" sz="2216" kern="1200">
                  <a:solidFill>
                    <a:schemeClr val="tx1"/>
                  </a:solidFill>
                  <a:latin typeface="ＭＳ Ｐゴシック"/>
                  <a:ea typeface="+mj-ea"/>
                  <a:cs typeface="+mj-cs"/>
                </a:defRPr>
              </a:lvl1pPr>
            </a:lstStyle>
            <a:p>
              <a:pPr marL="0" marR="0" lvl="0" indent="0" algn="l" defTabSz="422087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2400" dirty="0" smtClean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itchFamily="50" charset="-128"/>
                </a:rPr>
                <a:t>仕事もプライベートも　</a:t>
              </a:r>
              <a:r>
                <a:rPr lang="ja-JP" altLang="en-US" sz="2400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itchFamily="50" charset="-128"/>
                </a:rPr>
                <a:t>充実</a:t>
              </a:r>
              <a:r>
                <a:rPr lang="ja-JP" altLang="en-US" sz="2400" dirty="0" smtClean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itchFamily="50" charset="-128"/>
                </a:rPr>
                <a:t>したい！</a:t>
              </a:r>
              <a:endParaRPr lang="en-US" altLang="ja-JP" sz="20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endParaRPr>
            </a:p>
            <a:p>
              <a:pPr marL="0" marR="0" lvl="0" indent="0" algn="l" defTabSz="422087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2000" dirty="0" smtClean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itchFamily="50" charset="-128"/>
                </a:rPr>
                <a:t>　　　　　</a:t>
              </a:r>
              <a:endParaRPr lang="en-US" altLang="ja-JP" sz="20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endParaRPr>
            </a:p>
            <a:p>
              <a:pPr marL="0" marR="0" lvl="0" indent="0" algn="l" defTabSz="422087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2800" b="1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itchFamily="50" charset="-128"/>
                </a:rPr>
                <a:t>老後</a:t>
              </a:r>
              <a:r>
                <a:rPr lang="ja-JP" altLang="en-US" sz="28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itchFamily="50" charset="-128"/>
                </a:rPr>
                <a:t>までキラキラ輝く女性に！！</a:t>
              </a:r>
              <a:endParaRPr lang="en-US" altLang="ja-JP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endParaRPr>
            </a:p>
          </p:txBody>
        </p:sp>
      </p:grpSp>
      <p:sp>
        <p:nvSpPr>
          <p:cNvPr id="4" name="正方形/長方形 3"/>
          <p:cNvSpPr/>
          <p:nvPr/>
        </p:nvSpPr>
        <p:spPr>
          <a:xfrm>
            <a:off x="5841256" y="9981503"/>
            <a:ext cx="12795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TK-2022010</a:t>
            </a:r>
            <a:endParaRPr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1460450" y="6484196"/>
            <a:ext cx="5321312" cy="1581419"/>
          </a:xfrm>
          <a:prstGeom prst="rect">
            <a:avLst/>
          </a:prstGeom>
          <a:noFill/>
          <a:ln w="15875">
            <a:noFill/>
            <a:prstDash val="dash"/>
            <a:miter lim="800000"/>
            <a:headEnd/>
            <a:tailEnd/>
          </a:ln>
        </p:spPr>
        <p:txBody>
          <a:bodyPr wrap="square" lIns="18288" tIns="18288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800" b="0" i="0" u="none" strike="noStrike" baseline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endParaRPr lang="ja-JP" altLang="en-US" sz="1100" b="0" i="0" u="none" strike="noStrike" baseline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rtl="0">
              <a:lnSpc>
                <a:spcPts val="2200"/>
              </a:lnSpc>
              <a:defRPr sz="1000"/>
            </a:pPr>
            <a:r>
              <a:rPr lang="ja-JP" altLang="en-US" sz="1800" b="0" i="0" u="none" strike="noStrike" baseline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日時</a:t>
            </a:r>
            <a:r>
              <a:rPr lang="ja-JP" altLang="en-US" sz="1800" b="0" i="0" u="none" strike="noStrike" baseline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800" b="0" i="0" u="none" strike="noStrike" baseline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</a:t>
            </a:r>
            <a:r>
              <a:rPr lang="en-US" altLang="ja-JP" sz="18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800" b="0" i="0" u="none" strike="noStrike" baseline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8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en-US" altLang="ja-JP" sz="18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</a:t>
            </a:r>
            <a:r>
              <a:rPr lang="ja-JP" altLang="en-US" sz="1800" b="0" i="0" u="none" strike="noStrike" baseline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8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en-US" altLang="ja-JP" sz="18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800" b="0" i="0" u="none" strike="noStrike" baseline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日（月）</a:t>
            </a:r>
            <a:r>
              <a:rPr lang="ja-JP" altLang="en-US" sz="1800" b="0" i="0" u="none" strike="noStrike" baseline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8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800" b="0" i="0" u="none" strike="noStrike" baseline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8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en-US" altLang="ja-JP" sz="18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1800" b="0" i="0" u="none" strike="noStrike" baseline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日（金）</a:t>
            </a:r>
            <a:endParaRPr lang="en-US" altLang="ja-JP" sz="1800" b="0" i="0" u="none" strike="noStrike" baseline="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rtl="0">
              <a:lnSpc>
                <a:spcPts val="2200"/>
              </a:lnSpc>
              <a:defRPr sz="1000"/>
            </a:pPr>
            <a:r>
              <a:rPr lang="ja-JP" altLang="en-US" sz="18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</a:t>
            </a:r>
            <a:r>
              <a:rPr lang="en-US" altLang="ja-JP" sz="18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8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平日　</a:t>
            </a:r>
            <a:r>
              <a:rPr lang="en-US" altLang="ja-JP" sz="18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800" b="0" i="0" u="none" strike="noStrike" baseline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800" b="0" i="0" u="none" strike="noStrike" baseline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800" b="0" i="0" u="none" strike="noStrike" baseline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800" b="0" i="0" u="none" strike="noStrike" baseline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1800" b="0" i="0" u="none" strike="noStrike" baseline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800" b="0" i="0" u="none" strike="noStrike" baseline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800" b="0" i="0" u="none" strike="noStrike" baseline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800" b="0" i="0" u="none" strike="noStrike" baseline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en-US" altLang="ja-JP" sz="1800" b="0" i="0" u="none" strike="noStrike" baseline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200"/>
              </a:lnSpc>
              <a:defRPr sz="1000"/>
            </a:pPr>
            <a:r>
              <a:rPr lang="ja-JP" altLang="en-US" sz="1800" b="0" i="0" u="none" strike="noStrike" baseline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b="0" i="0" u="none" strike="noStrike" baseline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場所：第一生命</a:t>
            </a:r>
            <a:r>
              <a:rPr lang="ja-JP" altLang="en-US" sz="1800" b="0" i="0" u="none" strike="noStrike" baseline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b="0" i="0" u="none" strike="noStrike" baseline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つくば支社キャリアカレッジ</a:t>
            </a:r>
            <a:r>
              <a:rPr lang="ja-JP" altLang="en-US" sz="1800" b="0" i="0" u="none" strike="noStrike" baseline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800" b="0" i="0" u="none" strike="noStrike" baseline="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200"/>
              </a:lnSpc>
              <a:defRPr sz="1000"/>
            </a:pPr>
            <a:r>
              <a:rPr lang="ja-JP" altLang="en-US" sz="18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 つくば市吾妻</a:t>
            </a:r>
            <a:r>
              <a:rPr lang="en-US" altLang="ja-JP" sz="18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1-10-1</a:t>
            </a:r>
            <a:r>
              <a:rPr lang="ja-JP" altLang="en-US" sz="18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つくばセンタービル</a:t>
            </a:r>
            <a:r>
              <a:rPr lang="en-US" altLang="ja-JP" sz="18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1F</a:t>
            </a:r>
            <a:endParaRPr lang="en-US" altLang="ja-JP" sz="1800" b="0" i="0" u="none" strike="noStrike" baseline="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200"/>
              </a:lnSpc>
              <a:defRPr sz="1000"/>
            </a:pPr>
            <a:r>
              <a:rPr lang="ja-JP" altLang="en-US" sz="1800" b="0" i="0" u="none" strike="noStrike" baseline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b="0" i="0" u="none" strike="noStrike" baseline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℡</a:t>
            </a:r>
            <a:r>
              <a:rPr lang="ja-JP" altLang="en-US" sz="18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8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05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800" b="0" i="0" u="none" strike="noStrike" baseline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800" b="0" i="0" u="none" strike="noStrike" baseline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050-3782-0878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5165" y="2487635"/>
            <a:ext cx="69477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キャリアカレッジ見学会</a:t>
            </a:r>
            <a:endParaRPr lang="ja-JP" altLang="en-U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68" y="4753548"/>
            <a:ext cx="1738069" cy="1716678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68" y="7152706"/>
            <a:ext cx="1114425" cy="2964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61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914_dl_template">
  <a:themeElements>
    <a:clrScheme name="R199G0B13">
      <a:dk1>
        <a:srgbClr val="000000"/>
      </a:dk1>
      <a:lt1>
        <a:sysClr val="window" lastClr="FFFFFF"/>
      </a:lt1>
      <a:dk2>
        <a:srgbClr val="C7000D"/>
      </a:dk2>
      <a:lt2>
        <a:srgbClr val="80725A"/>
      </a:lt2>
      <a:accent1>
        <a:srgbClr val="E2DDD4"/>
      </a:accent1>
      <a:accent2>
        <a:srgbClr val="E1825E"/>
      </a:accent2>
      <a:accent3>
        <a:srgbClr val="F0C3AB"/>
      </a:accent3>
      <a:accent4>
        <a:srgbClr val="92846E"/>
      </a:accent4>
      <a:accent5>
        <a:srgbClr val="C2B7A8"/>
      </a:accent5>
      <a:accent6>
        <a:srgbClr val="E2DDD4"/>
      </a:accent6>
      <a:hlink>
        <a:srgbClr val="D189A9"/>
      </a:hlink>
      <a:folHlink>
        <a:srgbClr val="0046A9"/>
      </a:folHlink>
    </a:clrScheme>
    <a:fontScheme name="new">
      <a:majorFont>
        <a:latin typeface="Arial Unicode MS"/>
        <a:ea typeface="ＭＳ Ｐゴシック"/>
        <a:cs typeface=""/>
      </a:majorFont>
      <a:minorFont>
        <a:latin typeface="Arial Unicode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6"/>
        </a:solidFill>
        <a:ln>
          <a:noFill/>
        </a:ln>
        <a:effectLst/>
      </a:spPr>
      <a:bodyPr rtlCol="0" anchor="ctr"/>
      <a:lstStyle>
        <a:defPPr algn="ctr">
          <a:defRPr kumimoji="1" dirty="0" smtClean="0">
            <a:solidFill>
              <a:schemeClr val="tx1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kumimoji="1"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1986</TotalTime>
  <Words>36</Words>
  <Application>Microsoft Office PowerPoint</Application>
  <PresentationFormat>ユーザー設定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Arial Unicode MS</vt:lpstr>
      <vt:lpstr>BIZ UDPゴシック</vt:lpstr>
      <vt:lpstr>Meiryo UI</vt:lpstr>
      <vt:lpstr>ＭＳ Ｐゴシック</vt:lpstr>
      <vt:lpstr>Arial</vt:lpstr>
      <vt:lpstr>914_dl_template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Sekine@Maguretsuto</dc:creator>
  <cp:lastModifiedBy>齋藤 薫子</cp:lastModifiedBy>
  <cp:revision>146</cp:revision>
  <cp:lastPrinted>2022-06-23T07:21:12Z</cp:lastPrinted>
  <dcterms:created xsi:type="dcterms:W3CDTF">2013-10-01T08:58:38Z</dcterms:created>
  <dcterms:modified xsi:type="dcterms:W3CDTF">2022-10-21T04:59:07Z</dcterms:modified>
</cp:coreProperties>
</file>